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9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4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8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64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25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8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9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0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2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54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2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E7AA3-6663-427A-9028-46ED9F134CBB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77364-BDE6-4D76-A350-CA1D2A3C4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6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Shoulder Dislocation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Mary Emborsky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3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Shoulder ultrasound for dislocation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 dislocation</a:t>
            </a:r>
          </a:p>
          <a:p>
            <a:r>
              <a:rPr lang="en-US" dirty="0" smtClean="0"/>
              <a:t>Is there a fracture</a:t>
            </a:r>
          </a:p>
          <a:p>
            <a:endParaRPr lang="en-US" dirty="0"/>
          </a:p>
          <a:p>
            <a:r>
              <a:rPr lang="en-US" dirty="0" smtClean="0"/>
              <a:t>Look at their normal shoulder first</a:t>
            </a:r>
          </a:p>
          <a:p>
            <a:r>
              <a:rPr lang="en-US" dirty="0" smtClean="0"/>
              <a:t>Use linear probe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219" y="1933127"/>
            <a:ext cx="4597636" cy="3397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79127" y="2225964"/>
            <a:ext cx="229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Identify scapular spine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699" y="1933127"/>
            <a:ext cx="4692891" cy="30862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79491" y="5680364"/>
            <a:ext cx="2469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Over </a:t>
            </a:r>
            <a:r>
              <a:rPr lang="en-US" dirty="0" err="1" smtClean="0"/>
              <a:t>glenohumeral</a:t>
            </a:r>
            <a:r>
              <a:rPr lang="en-US" dirty="0" smtClean="0"/>
              <a:t> joint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55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0009" y="0"/>
            <a:ext cx="8136750" cy="4300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49" y="4430797"/>
            <a:ext cx="4527738" cy="23506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34545" y="4996873"/>
            <a:ext cx="3728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Humerus</a:t>
            </a:r>
            <a:r>
              <a:rPr lang="en-US" dirty="0" smtClean="0"/>
              <a:t> sits right next to glenoid rim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9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for fracture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331" y="2916160"/>
            <a:ext cx="4705592" cy="3035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437" y="3038687"/>
            <a:ext cx="3549832" cy="29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20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further for fracture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442" y="1882913"/>
            <a:ext cx="4464279" cy="30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02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dislocation (95% are anterior)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942" y="1775541"/>
            <a:ext cx="6498294" cy="37939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23200" y="2558473"/>
            <a:ext cx="201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hemarthrosis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>
            <a:off x="3897745" y="2743139"/>
            <a:ext cx="3925455" cy="1053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131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Posterior dislocation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073" y="1690688"/>
            <a:ext cx="3712228" cy="370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0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ultrasound so see if you reduced with static and dynamic exams. Have them flex and the elbow and </a:t>
            </a:r>
            <a:r>
              <a:rPr lang="en-US" dirty="0" err="1" smtClean="0"/>
              <a:t>ext</a:t>
            </a:r>
            <a:r>
              <a:rPr lang="en-US" dirty="0" smtClean="0"/>
              <a:t> rotate gently.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3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81</Words>
  <Application>Microsoft Office PowerPoint</Application>
  <PresentationFormat>Widescreen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Shoulder Dislocation</vt:lpstr>
      <vt:lpstr>Shoulder ultrasound for dislocation</vt:lpstr>
      <vt:lpstr>PowerPoint Presentation</vt:lpstr>
      <vt:lpstr>PowerPoint Presentation</vt:lpstr>
      <vt:lpstr>Look for fracture</vt:lpstr>
      <vt:lpstr>Look further for fracture</vt:lpstr>
      <vt:lpstr>Anterior dislocation (95% are anterior)</vt:lpstr>
      <vt:lpstr>Posterior dislocation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Emborsky, Mary</dc:creator>
  <cp:lastModifiedBy>Emborsky, Mary</cp:lastModifiedBy>
  <cp:revision>4</cp:revision>
  <dcterms:created xsi:type="dcterms:W3CDTF">2020-01-13T17:03:57Z</dcterms:created>
  <dcterms:modified xsi:type="dcterms:W3CDTF">2020-01-13T17:19:52Z</dcterms:modified>
</cp:coreProperties>
</file>