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258" r:id="rId4"/>
    <p:sldId id="259" r:id="rId5"/>
    <p:sldId id="260" r:id="rId6"/>
    <p:sldId id="261" r:id="rId7"/>
    <p:sldId id="275" r:id="rId8"/>
    <p:sldId id="263" r:id="rId9"/>
    <p:sldId id="276" r:id="rId10"/>
    <p:sldId id="264" r:id="rId11"/>
    <p:sldId id="265" r:id="rId12"/>
    <p:sldId id="266" r:id="rId13"/>
    <p:sldId id="274" r:id="rId14"/>
    <p:sldId id="277" r:id="rId15"/>
    <p:sldId id="278" r:id="rId16"/>
    <p:sldId id="267" r:id="rId17"/>
    <p:sldId id="268" r:id="rId18"/>
    <p:sldId id="279" r:id="rId19"/>
    <p:sldId id="280" r:id="rId20"/>
    <p:sldId id="281" r:id="rId21"/>
    <p:sldId id="282" r:id="rId22"/>
    <p:sldId id="284" r:id="rId23"/>
    <p:sldId id="285" r:id="rId24"/>
    <p:sldId id="269" r:id="rId25"/>
    <p:sldId id="270" r:id="rId26"/>
    <p:sldId id="271" r:id="rId27"/>
    <p:sldId id="286" r:id="rId28"/>
    <p:sldId id="287" r:id="rId29"/>
    <p:sldId id="288" r:id="rId30"/>
    <p:sldId id="289" r:id="rId31"/>
    <p:sldId id="290" r:id="rId32"/>
    <p:sldId id="291" r:id="rId33"/>
    <p:sldId id="272" r:id="rId34"/>
    <p:sldId id="273" r:id="rId35"/>
    <p:sldId id="292" r:id="rId36"/>
    <p:sldId id="293" r:id="rId37"/>
    <p:sldId id="294" r:id="rId38"/>
    <p:sldId id="29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7F72B0-5F1D-4831-B2F4-67A22DBA470E}" v="193" dt="2023-06-05T15:57:05.926"/>
    <p1510:client id="{3D445BF5-AF99-429D-A24B-18C478984031}" v="233" dt="2022-07-20T20:14:37.984"/>
    <p1510:client id="{F1532449-BA1C-4072-8CA8-3F7211AE856D}" v="331" dt="2023-06-05T17:03:19.4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5" autoAdjust="0"/>
    <p:restoredTop sz="83528" autoAdjust="0"/>
  </p:normalViewPr>
  <p:slideViewPr>
    <p:cSldViewPr snapToGrid="0">
      <p:cViewPr>
        <p:scale>
          <a:sx n="78" d="100"/>
          <a:sy n="78" d="100"/>
        </p:scale>
        <p:origin x="327"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er Territo" userId="f43a2742bac9e1b8" providerId="LiveId" clId="{3D445BF5-AF99-429D-A24B-18C478984031}"/>
    <pc:docChg chg="undo custSel addSld modSld">
      <pc:chgData name="Heather Territo" userId="f43a2742bac9e1b8" providerId="LiveId" clId="{3D445BF5-AF99-429D-A24B-18C478984031}" dt="2022-07-20T20:14:40.694" v="654" actId="14100"/>
      <pc:docMkLst>
        <pc:docMk/>
      </pc:docMkLst>
      <pc:sldChg chg="addSp modSp mod setBg setClrOvrMap">
        <pc:chgData name="Heather Territo" userId="f43a2742bac9e1b8" providerId="LiveId" clId="{3D445BF5-AF99-429D-A24B-18C478984031}" dt="2022-07-19T20:10:36.369" v="253" actId="5793"/>
        <pc:sldMkLst>
          <pc:docMk/>
          <pc:sldMk cId="93678572" sldId="256"/>
        </pc:sldMkLst>
        <pc:spChg chg="mod">
          <ac:chgData name="Heather Territo" userId="f43a2742bac9e1b8" providerId="LiveId" clId="{3D445BF5-AF99-429D-A24B-18C478984031}" dt="2022-07-19T20:10:28.034" v="219" actId="26606"/>
          <ac:spMkLst>
            <pc:docMk/>
            <pc:sldMk cId="93678572" sldId="256"/>
            <ac:spMk id="2" creationId="{A52B0514-439F-41BF-A67C-0C9808B99916}"/>
          </ac:spMkLst>
        </pc:spChg>
        <pc:spChg chg="mod">
          <ac:chgData name="Heather Territo" userId="f43a2742bac9e1b8" providerId="LiveId" clId="{3D445BF5-AF99-429D-A24B-18C478984031}" dt="2022-07-19T20:10:36.369" v="253" actId="5793"/>
          <ac:spMkLst>
            <pc:docMk/>
            <pc:sldMk cId="93678572" sldId="256"/>
            <ac:spMk id="3" creationId="{3791169A-493F-4591-820B-0CC2178F4C9C}"/>
          </ac:spMkLst>
        </pc:spChg>
        <pc:spChg chg="add">
          <ac:chgData name="Heather Territo" userId="f43a2742bac9e1b8" providerId="LiveId" clId="{3D445BF5-AF99-429D-A24B-18C478984031}" dt="2022-07-19T20:10:28.034" v="219" actId="26606"/>
          <ac:spMkLst>
            <pc:docMk/>
            <pc:sldMk cId="93678572" sldId="256"/>
            <ac:spMk id="9" creationId="{71B2258F-86CA-4D4D-8270-BC05FCDEBFB3}"/>
          </ac:spMkLst>
        </pc:spChg>
        <pc:picChg chg="add">
          <ac:chgData name="Heather Territo" userId="f43a2742bac9e1b8" providerId="LiveId" clId="{3D445BF5-AF99-429D-A24B-18C478984031}" dt="2022-07-19T20:10:28.034" v="219" actId="26606"/>
          <ac:picMkLst>
            <pc:docMk/>
            <pc:sldMk cId="93678572" sldId="256"/>
            <ac:picMk id="5" creationId="{AAD0BCE2-CF6B-4361-FFCB-89F9C45F10D1}"/>
          </ac:picMkLst>
        </pc:picChg>
      </pc:sldChg>
      <pc:sldChg chg="addSp delSp modSp mod setBg">
        <pc:chgData name="Heather Territo" userId="f43a2742bac9e1b8" providerId="LiveId" clId="{3D445BF5-AF99-429D-A24B-18C478984031}" dt="2022-07-19T20:13:27.160" v="254" actId="26606"/>
        <pc:sldMkLst>
          <pc:docMk/>
          <pc:sldMk cId="824956110" sldId="257"/>
        </pc:sldMkLst>
        <pc:spChg chg="del">
          <ac:chgData name="Heather Territo" userId="f43a2742bac9e1b8" providerId="LiveId" clId="{3D445BF5-AF99-429D-A24B-18C478984031}" dt="2022-07-19T20:13:27.160" v="254" actId="26606"/>
          <ac:spMkLst>
            <pc:docMk/>
            <pc:sldMk cId="824956110" sldId="257"/>
            <ac:spMk id="2" creationId="{64638E91-F8A1-4F2F-BB5B-C6161A999BDC}"/>
          </ac:spMkLst>
        </pc:spChg>
        <pc:spChg chg="add">
          <ac:chgData name="Heather Territo" userId="f43a2742bac9e1b8" providerId="LiveId" clId="{3D445BF5-AF99-429D-A24B-18C478984031}" dt="2022-07-19T20:13:27.160" v="254" actId="26606"/>
          <ac:spMkLst>
            <pc:docMk/>
            <pc:sldMk cId="824956110" sldId="257"/>
            <ac:spMk id="10" creationId="{B775CD93-9DF2-48CB-9F57-1BCA9A46C7FA}"/>
          </ac:spMkLst>
        </pc:spChg>
        <pc:spChg chg="add">
          <ac:chgData name="Heather Territo" userId="f43a2742bac9e1b8" providerId="LiveId" clId="{3D445BF5-AF99-429D-A24B-18C478984031}" dt="2022-07-19T20:13:27.160" v="254" actId="26606"/>
          <ac:spMkLst>
            <pc:docMk/>
            <pc:sldMk cId="824956110" sldId="257"/>
            <ac:spMk id="12" creationId="{6166C6D1-23AC-49C4-BA07-238E4E9F8CEB}"/>
          </ac:spMkLst>
        </pc:spChg>
        <pc:picChg chg="mod">
          <ac:chgData name="Heather Territo" userId="f43a2742bac9e1b8" providerId="LiveId" clId="{3D445BF5-AF99-429D-A24B-18C478984031}" dt="2022-07-19T20:13:27.160" v="254" actId="26606"/>
          <ac:picMkLst>
            <pc:docMk/>
            <pc:sldMk cId="824956110" sldId="257"/>
            <ac:picMk id="5" creationId="{2464CB9A-BA1E-4301-B460-5E1E93E9F399}"/>
          </ac:picMkLst>
        </pc:picChg>
      </pc:sldChg>
      <pc:sldChg chg="addSp delSp modSp mod setBg">
        <pc:chgData name="Heather Territo" userId="f43a2742bac9e1b8" providerId="LiveId" clId="{3D445BF5-AF99-429D-A24B-18C478984031}" dt="2022-07-19T20:13:33.243" v="255" actId="26606"/>
        <pc:sldMkLst>
          <pc:docMk/>
          <pc:sldMk cId="1515737677" sldId="258"/>
        </pc:sldMkLst>
        <pc:spChg chg="del">
          <ac:chgData name="Heather Territo" userId="f43a2742bac9e1b8" providerId="LiveId" clId="{3D445BF5-AF99-429D-A24B-18C478984031}" dt="2022-07-19T20:13:33.243" v="255" actId="26606"/>
          <ac:spMkLst>
            <pc:docMk/>
            <pc:sldMk cId="1515737677" sldId="258"/>
            <ac:spMk id="2" creationId="{0C445F64-75E7-464A-9A2B-FF6385F6E80A}"/>
          </ac:spMkLst>
        </pc:spChg>
        <pc:spChg chg="del">
          <ac:chgData name="Heather Territo" userId="f43a2742bac9e1b8" providerId="LiveId" clId="{3D445BF5-AF99-429D-A24B-18C478984031}" dt="2022-07-19T20:13:33.243" v="255" actId="26606"/>
          <ac:spMkLst>
            <pc:docMk/>
            <pc:sldMk cId="1515737677" sldId="258"/>
            <ac:spMk id="3" creationId="{87F72DC5-259C-41B0-9285-36FA00E1BDD0}"/>
          </ac:spMkLst>
        </pc:spChg>
        <pc:spChg chg="add">
          <ac:chgData name="Heather Territo" userId="f43a2742bac9e1b8" providerId="LiveId" clId="{3D445BF5-AF99-429D-A24B-18C478984031}" dt="2022-07-19T20:13:33.243" v="255" actId="26606"/>
          <ac:spMkLst>
            <pc:docMk/>
            <pc:sldMk cId="1515737677" sldId="258"/>
            <ac:spMk id="10" creationId="{AB8C311F-7253-4AED-9701-7FC0708C41C7}"/>
          </ac:spMkLst>
        </pc:spChg>
        <pc:spChg chg="add">
          <ac:chgData name="Heather Territo" userId="f43a2742bac9e1b8" providerId="LiveId" clId="{3D445BF5-AF99-429D-A24B-18C478984031}" dt="2022-07-19T20:13:33.243" v="255" actId="26606"/>
          <ac:spMkLst>
            <pc:docMk/>
            <pc:sldMk cId="1515737677" sldId="258"/>
            <ac:spMk id="12" creationId="{E2384209-CB15-4CDF-9D31-C44FD9A3F20D}"/>
          </ac:spMkLst>
        </pc:spChg>
        <pc:spChg chg="add">
          <ac:chgData name="Heather Territo" userId="f43a2742bac9e1b8" providerId="LiveId" clId="{3D445BF5-AF99-429D-A24B-18C478984031}" dt="2022-07-19T20:13:33.243" v="255" actId="26606"/>
          <ac:spMkLst>
            <pc:docMk/>
            <pc:sldMk cId="1515737677" sldId="258"/>
            <ac:spMk id="14" creationId="{2633B3B5-CC90-43F0-8714-D31D1F3F0209}"/>
          </ac:spMkLst>
        </pc:spChg>
        <pc:spChg chg="add">
          <ac:chgData name="Heather Territo" userId="f43a2742bac9e1b8" providerId="LiveId" clId="{3D445BF5-AF99-429D-A24B-18C478984031}" dt="2022-07-19T20:13:33.243" v="255" actId="26606"/>
          <ac:spMkLst>
            <pc:docMk/>
            <pc:sldMk cId="1515737677" sldId="258"/>
            <ac:spMk id="16" creationId="{A8D57A06-A426-446D-B02C-A2DC6B62E45E}"/>
          </ac:spMkLst>
        </pc:spChg>
        <pc:picChg chg="mod">
          <ac:chgData name="Heather Territo" userId="f43a2742bac9e1b8" providerId="LiveId" clId="{3D445BF5-AF99-429D-A24B-18C478984031}" dt="2022-07-19T20:13:33.243" v="255" actId="26606"/>
          <ac:picMkLst>
            <pc:docMk/>
            <pc:sldMk cId="1515737677" sldId="258"/>
            <ac:picMk id="5" creationId="{C9B23FAF-A5A7-455E-AE5F-B8E5F2B4E3CF}"/>
          </ac:picMkLst>
        </pc:picChg>
      </pc:sldChg>
      <pc:sldChg chg="addSp delSp modSp mod setBg">
        <pc:chgData name="Heather Territo" userId="f43a2742bac9e1b8" providerId="LiveId" clId="{3D445BF5-AF99-429D-A24B-18C478984031}" dt="2022-07-19T20:13:39.919" v="256" actId="26606"/>
        <pc:sldMkLst>
          <pc:docMk/>
          <pc:sldMk cId="2471020401" sldId="259"/>
        </pc:sldMkLst>
        <pc:spChg chg="del">
          <ac:chgData name="Heather Territo" userId="f43a2742bac9e1b8" providerId="LiveId" clId="{3D445BF5-AF99-429D-A24B-18C478984031}" dt="2022-07-19T19:54:57.721" v="119" actId="478"/>
          <ac:spMkLst>
            <pc:docMk/>
            <pc:sldMk cId="2471020401" sldId="259"/>
            <ac:spMk id="2" creationId="{8FA41AE8-B4B6-4B98-8D16-00FD8CB2CF22}"/>
          </ac:spMkLst>
        </pc:spChg>
        <pc:spChg chg="add">
          <ac:chgData name="Heather Territo" userId="f43a2742bac9e1b8" providerId="LiveId" clId="{3D445BF5-AF99-429D-A24B-18C478984031}" dt="2022-07-19T20:13:39.919" v="256" actId="26606"/>
          <ac:spMkLst>
            <pc:docMk/>
            <pc:sldMk cId="2471020401" sldId="259"/>
            <ac:spMk id="10" creationId="{AB8C311F-7253-4AED-9701-7FC0708C41C7}"/>
          </ac:spMkLst>
        </pc:spChg>
        <pc:spChg chg="add">
          <ac:chgData name="Heather Territo" userId="f43a2742bac9e1b8" providerId="LiveId" clId="{3D445BF5-AF99-429D-A24B-18C478984031}" dt="2022-07-19T20:13:39.919" v="256" actId="26606"/>
          <ac:spMkLst>
            <pc:docMk/>
            <pc:sldMk cId="2471020401" sldId="259"/>
            <ac:spMk id="12" creationId="{E2384209-CB15-4CDF-9D31-C44FD9A3F20D}"/>
          </ac:spMkLst>
        </pc:spChg>
        <pc:spChg chg="add">
          <ac:chgData name="Heather Territo" userId="f43a2742bac9e1b8" providerId="LiveId" clId="{3D445BF5-AF99-429D-A24B-18C478984031}" dt="2022-07-19T20:13:39.919" v="256" actId="26606"/>
          <ac:spMkLst>
            <pc:docMk/>
            <pc:sldMk cId="2471020401" sldId="259"/>
            <ac:spMk id="14" creationId="{2633B3B5-CC90-43F0-8714-D31D1F3F0209}"/>
          </ac:spMkLst>
        </pc:spChg>
        <pc:spChg chg="add">
          <ac:chgData name="Heather Territo" userId="f43a2742bac9e1b8" providerId="LiveId" clId="{3D445BF5-AF99-429D-A24B-18C478984031}" dt="2022-07-19T20:13:39.919" v="256" actId="26606"/>
          <ac:spMkLst>
            <pc:docMk/>
            <pc:sldMk cId="2471020401" sldId="259"/>
            <ac:spMk id="16" creationId="{A8D57A06-A426-446D-B02C-A2DC6B62E45E}"/>
          </ac:spMkLst>
        </pc:spChg>
        <pc:picChg chg="mod">
          <ac:chgData name="Heather Territo" userId="f43a2742bac9e1b8" providerId="LiveId" clId="{3D445BF5-AF99-429D-A24B-18C478984031}" dt="2022-07-19T20:13:39.919" v="256" actId="26606"/>
          <ac:picMkLst>
            <pc:docMk/>
            <pc:sldMk cId="2471020401" sldId="259"/>
            <ac:picMk id="5" creationId="{51150FA0-FF6E-48BB-B881-9FD93CFD69F0}"/>
          </ac:picMkLst>
        </pc:picChg>
      </pc:sldChg>
      <pc:sldChg chg="addSp delSp modSp mod setBg setClrOvrMap">
        <pc:chgData name="Heather Territo" userId="f43a2742bac9e1b8" providerId="LiveId" clId="{3D445BF5-AF99-429D-A24B-18C478984031}" dt="2022-07-20T20:03:16.554" v="304" actId="26606"/>
        <pc:sldMkLst>
          <pc:docMk/>
          <pc:sldMk cId="2999514463" sldId="260"/>
        </pc:sldMkLst>
        <pc:spChg chg="del">
          <ac:chgData name="Heather Territo" userId="f43a2742bac9e1b8" providerId="LiveId" clId="{3D445BF5-AF99-429D-A24B-18C478984031}" dt="2022-07-19T20:13:47.341" v="257" actId="26606"/>
          <ac:spMkLst>
            <pc:docMk/>
            <pc:sldMk cId="2999514463" sldId="260"/>
            <ac:spMk id="2" creationId="{E5600C8C-BBAC-4DAB-84D2-22F850779023}"/>
          </ac:spMkLst>
        </pc:spChg>
        <pc:spChg chg="add del">
          <ac:chgData name="Heather Territo" userId="f43a2742bac9e1b8" providerId="LiveId" clId="{3D445BF5-AF99-429D-A24B-18C478984031}" dt="2022-07-20T20:03:16.554" v="304" actId="26606"/>
          <ac:spMkLst>
            <pc:docMk/>
            <pc:sldMk cId="2999514463" sldId="260"/>
            <ac:spMk id="10" creationId="{B775CD93-9DF2-48CB-9F57-1BCA9A46C7FA}"/>
          </ac:spMkLst>
        </pc:spChg>
        <pc:spChg chg="add del">
          <ac:chgData name="Heather Territo" userId="f43a2742bac9e1b8" providerId="LiveId" clId="{3D445BF5-AF99-429D-A24B-18C478984031}" dt="2022-07-20T20:03:16.554" v="304" actId="26606"/>
          <ac:spMkLst>
            <pc:docMk/>
            <pc:sldMk cId="2999514463" sldId="260"/>
            <ac:spMk id="12" creationId="{6166C6D1-23AC-49C4-BA07-238E4E9F8CEB}"/>
          </ac:spMkLst>
        </pc:spChg>
        <pc:spChg chg="add">
          <ac:chgData name="Heather Territo" userId="f43a2742bac9e1b8" providerId="LiveId" clId="{3D445BF5-AF99-429D-A24B-18C478984031}" dt="2022-07-20T20:03:16.554" v="304" actId="26606"/>
          <ac:spMkLst>
            <pc:docMk/>
            <pc:sldMk cId="2999514463" sldId="260"/>
            <ac:spMk id="16" creationId="{54AB09F6-73E3-6890-4DB9-BAC6EA49D7D0}"/>
          </ac:spMkLst>
        </pc:spChg>
        <pc:spChg chg="add del">
          <ac:chgData name="Heather Territo" userId="f43a2742bac9e1b8" providerId="LiveId" clId="{3D445BF5-AF99-429D-A24B-18C478984031}" dt="2022-07-20T20:03:16.523" v="303" actId="26606"/>
          <ac:spMkLst>
            <pc:docMk/>
            <pc:sldMk cId="2999514463" sldId="260"/>
            <ac:spMk id="17" creationId="{3DAD86CA-8235-409B-982B-5E7A033E2392}"/>
          </ac:spMkLst>
        </pc:spChg>
        <pc:spChg chg="add del">
          <ac:chgData name="Heather Territo" userId="f43a2742bac9e1b8" providerId="LiveId" clId="{3D445BF5-AF99-429D-A24B-18C478984031}" dt="2022-07-20T20:03:16.523" v="303" actId="26606"/>
          <ac:spMkLst>
            <pc:docMk/>
            <pc:sldMk cId="2999514463" sldId="260"/>
            <ac:spMk id="19" creationId="{9F234FBA-3501-47B4-AE0C-AA4AFBC8F603}"/>
          </ac:spMkLst>
        </pc:spChg>
        <pc:spChg chg="add del">
          <ac:chgData name="Heather Territo" userId="f43a2742bac9e1b8" providerId="LiveId" clId="{3D445BF5-AF99-429D-A24B-18C478984031}" dt="2022-07-20T20:03:16.523" v="303" actId="26606"/>
          <ac:spMkLst>
            <pc:docMk/>
            <pc:sldMk cId="2999514463" sldId="260"/>
            <ac:spMk id="21" creationId="{B5EF893B-0491-416E-9D33-BADE9600792A}"/>
          </ac:spMkLst>
        </pc:spChg>
        <pc:spChg chg="add">
          <ac:chgData name="Heather Territo" userId="f43a2742bac9e1b8" providerId="LiveId" clId="{3D445BF5-AF99-429D-A24B-18C478984031}" dt="2022-07-20T20:03:16.554" v="304" actId="26606"/>
          <ac:spMkLst>
            <pc:docMk/>
            <pc:sldMk cId="2999514463" sldId="260"/>
            <ac:spMk id="25" creationId="{9B76D444-2756-434F-AE61-96D69830C13E}"/>
          </ac:spMkLst>
        </pc:spChg>
        <pc:spChg chg="add">
          <ac:chgData name="Heather Territo" userId="f43a2742bac9e1b8" providerId="LiveId" clId="{3D445BF5-AF99-429D-A24B-18C478984031}" dt="2022-07-20T20:03:16.554" v="304" actId="26606"/>
          <ac:spMkLst>
            <pc:docMk/>
            <pc:sldMk cId="2999514463" sldId="260"/>
            <ac:spMk id="26" creationId="{A27B6159-7734-4564-9E0F-C4BC43C36E52}"/>
          </ac:spMkLst>
        </pc:spChg>
        <pc:picChg chg="mod">
          <ac:chgData name="Heather Territo" userId="f43a2742bac9e1b8" providerId="LiveId" clId="{3D445BF5-AF99-429D-A24B-18C478984031}" dt="2022-07-20T20:03:16.554" v="304" actId="26606"/>
          <ac:picMkLst>
            <pc:docMk/>
            <pc:sldMk cId="2999514463" sldId="260"/>
            <ac:picMk id="5" creationId="{8D64BCD6-762E-4846-86DB-D81970DA9501}"/>
          </ac:picMkLst>
        </pc:picChg>
        <pc:cxnChg chg="add del">
          <ac:chgData name="Heather Territo" userId="f43a2742bac9e1b8" providerId="LiveId" clId="{3D445BF5-AF99-429D-A24B-18C478984031}" dt="2022-07-20T20:03:16.523" v="303" actId="26606"/>
          <ac:cxnSpMkLst>
            <pc:docMk/>
            <pc:sldMk cId="2999514463" sldId="260"/>
            <ac:cxnSpMk id="23" creationId="{469F4FF8-F8B0-4630-BA1B-0D8B324CD5FF}"/>
          </ac:cxnSpMkLst>
        </pc:cxnChg>
        <pc:cxnChg chg="add">
          <ac:chgData name="Heather Territo" userId="f43a2742bac9e1b8" providerId="LiveId" clId="{3D445BF5-AF99-429D-A24B-18C478984031}" dt="2022-07-20T20:03:16.554" v="304" actId="26606"/>
          <ac:cxnSpMkLst>
            <pc:docMk/>
            <pc:sldMk cId="2999514463" sldId="260"/>
            <ac:cxnSpMk id="27" creationId="{E2FFB46B-05BC-4950-B18A-9593FDAE6ED7}"/>
          </ac:cxnSpMkLst>
        </pc:cxnChg>
      </pc:sldChg>
      <pc:sldChg chg="addSp delSp modSp mod setBg modAnim setClrOvrMap">
        <pc:chgData name="Heather Territo" userId="f43a2742bac9e1b8" providerId="LiveId" clId="{3D445BF5-AF99-429D-A24B-18C478984031}" dt="2022-07-19T20:16:17.183" v="282"/>
        <pc:sldMkLst>
          <pc:docMk/>
          <pc:sldMk cId="4124125554" sldId="261"/>
        </pc:sldMkLst>
        <pc:spChg chg="del">
          <ac:chgData name="Heather Territo" userId="f43a2742bac9e1b8" providerId="LiveId" clId="{3D445BF5-AF99-429D-A24B-18C478984031}" dt="2022-07-19T19:56:07.489" v="122" actId="478"/>
          <ac:spMkLst>
            <pc:docMk/>
            <pc:sldMk cId="4124125554" sldId="261"/>
            <ac:spMk id="2" creationId="{FF368625-0DFE-4E5A-9DF4-B7AA8FDDE787}"/>
          </ac:spMkLst>
        </pc:spChg>
        <pc:spChg chg="add mod">
          <ac:chgData name="Heather Territo" userId="f43a2742bac9e1b8" providerId="LiveId" clId="{3D445BF5-AF99-429D-A24B-18C478984031}" dt="2022-07-19T20:15:34.978" v="276" actId="5793"/>
          <ac:spMkLst>
            <pc:docMk/>
            <pc:sldMk cId="4124125554" sldId="261"/>
            <ac:spMk id="6" creationId="{7B450CA7-697C-4EC3-BE86-42AFADE169DB}"/>
          </ac:spMkLst>
        </pc:spChg>
        <pc:spChg chg="add del">
          <ac:chgData name="Heather Territo" userId="f43a2742bac9e1b8" providerId="LiveId" clId="{3D445BF5-AF99-429D-A24B-18C478984031}" dt="2022-07-19T20:15:15.147" v="259" actId="26606"/>
          <ac:spMkLst>
            <pc:docMk/>
            <pc:sldMk cId="4124125554" sldId="261"/>
            <ac:spMk id="9" creationId="{F2E86667-0062-5069-C36E-F6D4F06C4E0C}"/>
          </ac:spMkLst>
        </pc:spChg>
        <pc:spChg chg="add del">
          <ac:chgData name="Heather Territo" userId="f43a2742bac9e1b8" providerId="LiveId" clId="{3D445BF5-AF99-429D-A24B-18C478984031}" dt="2022-07-19T20:15:22.290" v="261" actId="26606"/>
          <ac:spMkLst>
            <pc:docMk/>
            <pc:sldMk cId="4124125554" sldId="261"/>
            <ac:spMk id="10" creationId="{5A92BC41-5AE1-432E-87C7-12BF9E03D928}"/>
          </ac:spMkLst>
        </pc:spChg>
        <pc:spChg chg="add del">
          <ac:chgData name="Heather Territo" userId="f43a2742bac9e1b8" providerId="LiveId" clId="{3D445BF5-AF99-429D-A24B-18C478984031}" dt="2022-07-19T20:15:15.147" v="259" actId="26606"/>
          <ac:spMkLst>
            <pc:docMk/>
            <pc:sldMk cId="4124125554" sldId="261"/>
            <ac:spMk id="12" creationId="{F2B38F72-8FC4-4001-8C67-FA6B86DEC767}"/>
          </ac:spMkLst>
        </pc:spChg>
        <pc:picChg chg="mod">
          <ac:chgData name="Heather Territo" userId="f43a2742bac9e1b8" providerId="LiveId" clId="{3D445BF5-AF99-429D-A24B-18C478984031}" dt="2022-07-19T20:15:25.690" v="262" actId="1076"/>
          <ac:picMkLst>
            <pc:docMk/>
            <pc:sldMk cId="4124125554" sldId="261"/>
            <ac:picMk id="5" creationId="{EFE5C620-42B2-4CCD-B2CB-9C9874FD1ED5}"/>
          </ac:picMkLst>
        </pc:picChg>
        <pc:cxnChg chg="add del">
          <ac:chgData name="Heather Territo" userId="f43a2742bac9e1b8" providerId="LiveId" clId="{3D445BF5-AF99-429D-A24B-18C478984031}" dt="2022-07-19T20:15:46.736" v="278" actId="11529"/>
          <ac:cxnSpMkLst>
            <pc:docMk/>
            <pc:sldMk cId="4124125554" sldId="261"/>
            <ac:cxnSpMk id="8" creationId="{30D2C5BF-8CB1-4D48-A39A-F3A63BD1B6F5}"/>
          </ac:cxnSpMkLst>
        </pc:cxnChg>
        <pc:cxnChg chg="add mod">
          <ac:chgData name="Heather Territo" userId="f43a2742bac9e1b8" providerId="LiveId" clId="{3D445BF5-AF99-429D-A24B-18C478984031}" dt="2022-07-19T20:16:09.367" v="281" actId="208"/>
          <ac:cxnSpMkLst>
            <pc:docMk/>
            <pc:sldMk cId="4124125554" sldId="261"/>
            <ac:cxnSpMk id="13" creationId="{B2CBCC8F-450A-468D-9B48-B0C269270564}"/>
          </ac:cxnSpMkLst>
        </pc:cxnChg>
        <pc:cxnChg chg="add del">
          <ac:chgData name="Heather Territo" userId="f43a2742bac9e1b8" providerId="LiveId" clId="{3D445BF5-AF99-429D-A24B-18C478984031}" dt="2022-07-19T20:15:22.290" v="261" actId="26606"/>
          <ac:cxnSpMkLst>
            <pc:docMk/>
            <pc:sldMk cId="4124125554" sldId="261"/>
            <ac:cxnSpMk id="14" creationId="{DC0E1208-0B30-4396-AE7C-AEBFFAEE66DB}"/>
          </ac:cxnSpMkLst>
        </pc:cxnChg>
      </pc:sldChg>
      <pc:sldChg chg="addSp delSp modSp mod setBg">
        <pc:chgData name="Heather Territo" userId="f43a2742bac9e1b8" providerId="LiveId" clId="{3D445BF5-AF99-429D-A24B-18C478984031}" dt="2022-07-19T20:16:46.640" v="284" actId="26606"/>
        <pc:sldMkLst>
          <pc:docMk/>
          <pc:sldMk cId="3512343002" sldId="262"/>
        </pc:sldMkLst>
        <pc:spChg chg="del">
          <ac:chgData name="Heather Territo" userId="f43a2742bac9e1b8" providerId="LiveId" clId="{3D445BF5-AF99-429D-A24B-18C478984031}" dt="2022-07-19T19:56:23.491" v="123" actId="478"/>
          <ac:spMkLst>
            <pc:docMk/>
            <pc:sldMk cId="3512343002" sldId="262"/>
            <ac:spMk id="2" creationId="{91EBACDC-9B59-42F2-B14B-BDA613C05BF6}"/>
          </ac:spMkLst>
        </pc:spChg>
        <pc:spChg chg="add">
          <ac:chgData name="Heather Territo" userId="f43a2742bac9e1b8" providerId="LiveId" clId="{3D445BF5-AF99-429D-A24B-18C478984031}" dt="2022-07-19T20:16:46.640" v="284" actId="26606"/>
          <ac:spMkLst>
            <pc:docMk/>
            <pc:sldMk cId="3512343002" sldId="262"/>
            <ac:spMk id="10" creationId="{B775CD93-9DF2-48CB-9F57-1BCA9A46C7FA}"/>
          </ac:spMkLst>
        </pc:spChg>
        <pc:spChg chg="add">
          <ac:chgData name="Heather Territo" userId="f43a2742bac9e1b8" providerId="LiveId" clId="{3D445BF5-AF99-429D-A24B-18C478984031}" dt="2022-07-19T20:16:46.640" v="284" actId="26606"/>
          <ac:spMkLst>
            <pc:docMk/>
            <pc:sldMk cId="3512343002" sldId="262"/>
            <ac:spMk id="12" creationId="{6166C6D1-23AC-49C4-BA07-238E4E9F8CEB}"/>
          </ac:spMkLst>
        </pc:spChg>
        <pc:picChg chg="mod">
          <ac:chgData name="Heather Territo" userId="f43a2742bac9e1b8" providerId="LiveId" clId="{3D445BF5-AF99-429D-A24B-18C478984031}" dt="2022-07-19T20:16:46.640" v="284" actId="26606"/>
          <ac:picMkLst>
            <pc:docMk/>
            <pc:sldMk cId="3512343002" sldId="262"/>
            <ac:picMk id="5" creationId="{88C9CC14-37D9-47EC-91A1-5FBD6B3657D5}"/>
          </ac:picMkLst>
        </pc:picChg>
      </pc:sldChg>
      <pc:sldChg chg="addSp delSp modSp mod setBg">
        <pc:chgData name="Heather Territo" userId="f43a2742bac9e1b8" providerId="LiveId" clId="{3D445BF5-AF99-429D-A24B-18C478984031}" dt="2022-07-19T20:16:41.043" v="283" actId="26606"/>
        <pc:sldMkLst>
          <pc:docMk/>
          <pc:sldMk cId="3674992705" sldId="263"/>
        </pc:sldMkLst>
        <pc:spChg chg="del">
          <ac:chgData name="Heather Territo" userId="f43a2742bac9e1b8" providerId="LiveId" clId="{3D445BF5-AF99-429D-A24B-18C478984031}" dt="2022-07-19T19:57:11.037" v="126" actId="478"/>
          <ac:spMkLst>
            <pc:docMk/>
            <pc:sldMk cId="3674992705" sldId="263"/>
            <ac:spMk id="2" creationId="{CD9E8D84-D5D6-4833-B4DC-5EB7D8E3CD84}"/>
          </ac:spMkLst>
        </pc:spChg>
        <pc:spChg chg="add">
          <ac:chgData name="Heather Territo" userId="f43a2742bac9e1b8" providerId="LiveId" clId="{3D445BF5-AF99-429D-A24B-18C478984031}" dt="2022-07-19T20:16:41.043" v="283" actId="26606"/>
          <ac:spMkLst>
            <pc:docMk/>
            <pc:sldMk cId="3674992705" sldId="263"/>
            <ac:spMk id="10" creationId="{B775CD93-9DF2-48CB-9F57-1BCA9A46C7FA}"/>
          </ac:spMkLst>
        </pc:spChg>
        <pc:spChg chg="add">
          <ac:chgData name="Heather Territo" userId="f43a2742bac9e1b8" providerId="LiveId" clId="{3D445BF5-AF99-429D-A24B-18C478984031}" dt="2022-07-19T20:16:41.043" v="283" actId="26606"/>
          <ac:spMkLst>
            <pc:docMk/>
            <pc:sldMk cId="3674992705" sldId="263"/>
            <ac:spMk id="12" creationId="{6166C6D1-23AC-49C4-BA07-238E4E9F8CEB}"/>
          </ac:spMkLst>
        </pc:spChg>
        <pc:picChg chg="mod">
          <ac:chgData name="Heather Territo" userId="f43a2742bac9e1b8" providerId="LiveId" clId="{3D445BF5-AF99-429D-A24B-18C478984031}" dt="2022-07-19T20:16:41.043" v="283" actId="26606"/>
          <ac:picMkLst>
            <pc:docMk/>
            <pc:sldMk cId="3674992705" sldId="263"/>
            <ac:picMk id="5" creationId="{540C2B72-E4A9-40DA-B1E7-588A4FBDF16D}"/>
          </ac:picMkLst>
        </pc:picChg>
      </pc:sldChg>
      <pc:sldChg chg="addSp delSp modSp mod">
        <pc:chgData name="Heather Territo" userId="f43a2742bac9e1b8" providerId="LiveId" clId="{3D445BF5-AF99-429D-A24B-18C478984031}" dt="2022-07-19T20:02:36.823" v="135" actId="1076"/>
        <pc:sldMkLst>
          <pc:docMk/>
          <pc:sldMk cId="1727523880" sldId="264"/>
        </pc:sldMkLst>
        <pc:spChg chg="del">
          <ac:chgData name="Heather Territo" userId="f43a2742bac9e1b8" providerId="LiveId" clId="{3D445BF5-AF99-429D-A24B-18C478984031}" dt="2022-07-19T20:02:12.400" v="132" actId="22"/>
          <ac:spMkLst>
            <pc:docMk/>
            <pc:sldMk cId="1727523880" sldId="264"/>
            <ac:spMk id="3" creationId="{3E8FB00C-30D1-40C4-B8A5-CEE5DDEE8A99}"/>
          </ac:spMkLst>
        </pc:spChg>
        <pc:picChg chg="mod">
          <ac:chgData name="Heather Territo" userId="f43a2742bac9e1b8" providerId="LiveId" clId="{3D445BF5-AF99-429D-A24B-18C478984031}" dt="2022-07-19T20:02:18.854" v="133" actId="1076"/>
          <ac:picMkLst>
            <pc:docMk/>
            <pc:sldMk cId="1727523880" sldId="264"/>
            <ac:picMk id="5" creationId="{0D4C608B-915F-4E85-8560-4EA566AA2274}"/>
          </ac:picMkLst>
        </pc:picChg>
        <pc:picChg chg="add mod ord">
          <ac:chgData name="Heather Territo" userId="f43a2742bac9e1b8" providerId="LiveId" clId="{3D445BF5-AF99-429D-A24B-18C478984031}" dt="2022-07-19T20:02:36.823" v="135" actId="1076"/>
          <ac:picMkLst>
            <pc:docMk/>
            <pc:sldMk cId="1727523880" sldId="264"/>
            <ac:picMk id="7" creationId="{C87A3F9A-2623-4E2E-A5E9-C94EA06BC8E5}"/>
          </ac:picMkLst>
        </pc:picChg>
      </pc:sldChg>
      <pc:sldChg chg="addSp modSp mod modAnim">
        <pc:chgData name="Heather Territo" userId="f43a2742bac9e1b8" providerId="LiveId" clId="{3D445BF5-AF99-429D-A24B-18C478984031}" dt="2022-07-19T20:17:19.933" v="286" actId="1076"/>
        <pc:sldMkLst>
          <pc:docMk/>
          <pc:sldMk cId="4064139940" sldId="265"/>
        </pc:sldMkLst>
        <pc:picChg chg="mod">
          <ac:chgData name="Heather Territo" userId="f43a2742bac9e1b8" providerId="LiveId" clId="{3D445BF5-AF99-429D-A24B-18C478984031}" dt="2022-07-19T20:17:15.295" v="285" actId="1076"/>
          <ac:picMkLst>
            <pc:docMk/>
            <pc:sldMk cId="4064139940" sldId="265"/>
            <ac:picMk id="5" creationId="{672CD9CC-C214-459A-BD47-4174C60A1885}"/>
          </ac:picMkLst>
        </pc:picChg>
        <pc:picChg chg="add mod">
          <ac:chgData name="Heather Territo" userId="f43a2742bac9e1b8" providerId="LiveId" clId="{3D445BF5-AF99-429D-A24B-18C478984031}" dt="2022-07-19T20:17:19.933" v="286" actId="1076"/>
          <ac:picMkLst>
            <pc:docMk/>
            <pc:sldMk cId="4064139940" sldId="265"/>
            <ac:picMk id="7" creationId="{8645D4CC-5F6A-4E18-B536-292299C1C7BA}"/>
          </ac:picMkLst>
        </pc:picChg>
      </pc:sldChg>
      <pc:sldChg chg="addSp delSp modSp mod setBg">
        <pc:chgData name="Heather Territo" userId="f43a2742bac9e1b8" providerId="LiveId" clId="{3D445BF5-AF99-429D-A24B-18C478984031}" dt="2022-07-19T20:17:24.736" v="287" actId="26606"/>
        <pc:sldMkLst>
          <pc:docMk/>
          <pc:sldMk cId="3135392712" sldId="266"/>
        </pc:sldMkLst>
        <pc:spChg chg="del">
          <ac:chgData name="Heather Territo" userId="f43a2742bac9e1b8" providerId="LiveId" clId="{3D445BF5-AF99-429D-A24B-18C478984031}" dt="2022-07-19T20:17:24.736" v="287" actId="26606"/>
          <ac:spMkLst>
            <pc:docMk/>
            <pc:sldMk cId="3135392712" sldId="266"/>
            <ac:spMk id="2" creationId="{7FC61861-0B82-495D-A4A4-08BA2BA104C3}"/>
          </ac:spMkLst>
        </pc:spChg>
        <pc:spChg chg="add">
          <ac:chgData name="Heather Territo" userId="f43a2742bac9e1b8" providerId="LiveId" clId="{3D445BF5-AF99-429D-A24B-18C478984031}" dt="2022-07-19T20:17:24.736" v="287" actId="26606"/>
          <ac:spMkLst>
            <pc:docMk/>
            <pc:sldMk cId="3135392712" sldId="266"/>
            <ac:spMk id="10" creationId="{AB8C311F-7253-4AED-9701-7FC0708C41C7}"/>
          </ac:spMkLst>
        </pc:spChg>
        <pc:spChg chg="add">
          <ac:chgData name="Heather Territo" userId="f43a2742bac9e1b8" providerId="LiveId" clId="{3D445BF5-AF99-429D-A24B-18C478984031}" dt="2022-07-19T20:17:24.736" v="287" actId="26606"/>
          <ac:spMkLst>
            <pc:docMk/>
            <pc:sldMk cId="3135392712" sldId="266"/>
            <ac:spMk id="12" creationId="{FD073016-B734-483B-8953-5BADEE145112}"/>
          </ac:spMkLst>
        </pc:spChg>
        <pc:spChg chg="add">
          <ac:chgData name="Heather Territo" userId="f43a2742bac9e1b8" providerId="LiveId" clId="{3D445BF5-AF99-429D-A24B-18C478984031}" dt="2022-07-19T20:17:24.736" v="287" actId="26606"/>
          <ac:spMkLst>
            <pc:docMk/>
            <pc:sldMk cId="3135392712" sldId="266"/>
            <ac:spMk id="14" creationId="{90A7EAB6-59D3-4325-8DE6-E0CA4009CE53}"/>
          </ac:spMkLst>
        </pc:spChg>
        <pc:spChg chg="add">
          <ac:chgData name="Heather Territo" userId="f43a2742bac9e1b8" providerId="LiveId" clId="{3D445BF5-AF99-429D-A24B-18C478984031}" dt="2022-07-19T20:17:24.736" v="287" actId="26606"/>
          <ac:spMkLst>
            <pc:docMk/>
            <pc:sldMk cId="3135392712" sldId="266"/>
            <ac:spMk id="16" creationId="{A8D57A06-A426-446D-B02C-A2DC6B62E45E}"/>
          </ac:spMkLst>
        </pc:spChg>
        <pc:picChg chg="mod">
          <ac:chgData name="Heather Territo" userId="f43a2742bac9e1b8" providerId="LiveId" clId="{3D445BF5-AF99-429D-A24B-18C478984031}" dt="2022-07-19T20:17:24.736" v="287" actId="26606"/>
          <ac:picMkLst>
            <pc:docMk/>
            <pc:sldMk cId="3135392712" sldId="266"/>
            <ac:picMk id="5" creationId="{1DD0085C-9994-4A44-AED7-D2837D9BDBBE}"/>
          </ac:picMkLst>
        </pc:picChg>
      </pc:sldChg>
      <pc:sldChg chg="modNotesTx">
        <pc:chgData name="Heather Territo" userId="f43a2742bac9e1b8" providerId="LiveId" clId="{3D445BF5-AF99-429D-A24B-18C478984031}" dt="2022-07-20T20:09:51.183" v="387" actId="20577"/>
        <pc:sldMkLst>
          <pc:docMk/>
          <pc:sldMk cId="3242747791" sldId="267"/>
        </pc:sldMkLst>
      </pc:sldChg>
      <pc:sldChg chg="addSp modSp new mod setBg setClrOvrMap">
        <pc:chgData name="Heather Territo" userId="f43a2742bac9e1b8" providerId="LiveId" clId="{3D445BF5-AF99-429D-A24B-18C478984031}" dt="2022-07-19T20:17:45.431" v="288" actId="26606"/>
        <pc:sldMkLst>
          <pc:docMk/>
          <pc:sldMk cId="3317805062" sldId="269"/>
        </pc:sldMkLst>
        <pc:spChg chg="mod">
          <ac:chgData name="Heather Territo" userId="f43a2742bac9e1b8" providerId="LiveId" clId="{3D445BF5-AF99-429D-A24B-18C478984031}" dt="2022-07-19T20:17:45.431" v="288" actId="26606"/>
          <ac:spMkLst>
            <pc:docMk/>
            <pc:sldMk cId="3317805062" sldId="269"/>
            <ac:spMk id="2" creationId="{A0F2BE8C-0EEB-4CCF-A9C4-62302CC0CAA2}"/>
          </ac:spMkLst>
        </pc:spChg>
        <pc:spChg chg="mod">
          <ac:chgData name="Heather Territo" userId="f43a2742bac9e1b8" providerId="LiveId" clId="{3D445BF5-AF99-429D-A24B-18C478984031}" dt="2022-07-19T20:17:45.431" v="288" actId="26606"/>
          <ac:spMkLst>
            <pc:docMk/>
            <pc:sldMk cId="3317805062" sldId="269"/>
            <ac:spMk id="3" creationId="{C718A14D-3689-491D-A857-B03B7223AA5B}"/>
          </ac:spMkLst>
        </pc:spChg>
        <pc:spChg chg="add">
          <ac:chgData name="Heather Territo" userId="f43a2742bac9e1b8" providerId="LiveId" clId="{3D445BF5-AF99-429D-A24B-18C478984031}" dt="2022-07-19T20:17:45.431" v="288" actId="26606"/>
          <ac:spMkLst>
            <pc:docMk/>
            <pc:sldMk cId="3317805062" sldId="269"/>
            <ac:spMk id="31" creationId="{64F9BF67-14D7-4F9D-A8E4-4BB8DE3512EE}"/>
          </ac:spMkLst>
        </pc:spChg>
        <pc:grpChg chg="add">
          <ac:chgData name="Heather Territo" userId="f43a2742bac9e1b8" providerId="LiveId" clId="{3D445BF5-AF99-429D-A24B-18C478984031}" dt="2022-07-19T20:17:45.431" v="288" actId="26606"/>
          <ac:grpSpMkLst>
            <pc:docMk/>
            <pc:sldMk cId="3317805062" sldId="269"/>
            <ac:grpSpMk id="8" creationId="{DDAE397D-2F47-480F-95CA-D5EDB24333CB}"/>
          </ac:grpSpMkLst>
        </pc:grpChg>
      </pc:sldChg>
      <pc:sldChg chg="addSp delSp modSp new mod setBg">
        <pc:chgData name="Heather Territo" userId="f43a2742bac9e1b8" providerId="LiveId" clId="{3D445BF5-AF99-429D-A24B-18C478984031}" dt="2022-07-19T20:18:51.523" v="294" actId="1076"/>
        <pc:sldMkLst>
          <pc:docMk/>
          <pc:sldMk cId="126095658" sldId="270"/>
        </pc:sldMkLst>
        <pc:spChg chg="mod">
          <ac:chgData name="Heather Territo" userId="f43a2742bac9e1b8" providerId="LiveId" clId="{3D445BF5-AF99-429D-A24B-18C478984031}" dt="2022-07-19T20:18:42.050" v="291" actId="26606"/>
          <ac:spMkLst>
            <pc:docMk/>
            <pc:sldMk cId="126095658" sldId="270"/>
            <ac:spMk id="2" creationId="{31399439-5279-4D58-8494-E22E09ED1A4C}"/>
          </ac:spMkLst>
        </pc:spChg>
        <pc:spChg chg="del">
          <ac:chgData name="Heather Territo" userId="f43a2742bac9e1b8" providerId="LiveId" clId="{3D445BF5-AF99-429D-A24B-18C478984031}" dt="2022-07-19T19:49:03.499" v="37" actId="22"/>
          <ac:spMkLst>
            <pc:docMk/>
            <pc:sldMk cId="126095658" sldId="270"/>
            <ac:spMk id="3" creationId="{8B55CF33-4C69-4B81-9274-390AA9FCC13B}"/>
          </ac:spMkLst>
        </pc:spChg>
        <pc:spChg chg="add mod">
          <ac:chgData name="Heather Territo" userId="f43a2742bac9e1b8" providerId="LiveId" clId="{3D445BF5-AF99-429D-A24B-18C478984031}" dt="2022-07-19T20:18:51.523" v="294" actId="1076"/>
          <ac:spMkLst>
            <pc:docMk/>
            <pc:sldMk cId="126095658" sldId="270"/>
            <ac:spMk id="6" creationId="{F09D427B-1AF5-462D-85CF-013E37574F56}"/>
          </ac:spMkLst>
        </pc:spChg>
        <pc:spChg chg="add del">
          <ac:chgData name="Heather Territo" userId="f43a2742bac9e1b8" providerId="LiveId" clId="{3D445BF5-AF99-429D-A24B-18C478984031}" dt="2022-07-19T20:18:42.050" v="291" actId="26606"/>
          <ac:spMkLst>
            <pc:docMk/>
            <pc:sldMk cId="126095658" sldId="270"/>
            <ac:spMk id="11" creationId="{B5FA7C47-B7C1-4D2E-AB49-ED23BA34BA83}"/>
          </ac:spMkLst>
        </pc:spChg>
        <pc:spChg chg="add del">
          <ac:chgData name="Heather Territo" userId="f43a2742bac9e1b8" providerId="LiveId" clId="{3D445BF5-AF99-429D-A24B-18C478984031}" dt="2022-07-19T20:18:42.050" v="291" actId="26606"/>
          <ac:spMkLst>
            <pc:docMk/>
            <pc:sldMk cId="126095658" sldId="270"/>
            <ac:spMk id="13" creationId="{596EE156-ABF1-4329-A6BA-03B4254E0877}"/>
          </ac:spMkLst>
        </pc:spChg>
        <pc:spChg chg="add del">
          <ac:chgData name="Heather Territo" userId="f43a2742bac9e1b8" providerId="LiveId" clId="{3D445BF5-AF99-429D-A24B-18C478984031}" dt="2022-07-19T20:18:42.050" v="291" actId="26606"/>
          <ac:spMkLst>
            <pc:docMk/>
            <pc:sldMk cId="126095658" sldId="270"/>
            <ac:spMk id="15" creationId="{19B9933F-AAB3-444A-8BB5-9CA194A8BC63}"/>
          </ac:spMkLst>
        </pc:spChg>
        <pc:spChg chg="add del">
          <ac:chgData name="Heather Territo" userId="f43a2742bac9e1b8" providerId="LiveId" clId="{3D445BF5-AF99-429D-A24B-18C478984031}" dt="2022-07-19T20:18:42.050" v="291" actId="26606"/>
          <ac:spMkLst>
            <pc:docMk/>
            <pc:sldMk cId="126095658" sldId="270"/>
            <ac:spMk id="17" creationId="{7D20183A-0B1D-4A1F-89B1-ADBEDBC6E54E}"/>
          </ac:spMkLst>
        </pc:spChg>
        <pc:spChg chg="add del">
          <ac:chgData name="Heather Territo" userId="f43a2742bac9e1b8" providerId="LiveId" clId="{3D445BF5-AF99-429D-A24B-18C478984031}" dt="2022-07-19T20:18:42.050" v="291" actId="26606"/>
          <ac:spMkLst>
            <pc:docMk/>
            <pc:sldMk cId="126095658" sldId="270"/>
            <ac:spMk id="19" creationId="{131031D3-26CD-4214-A9A4-5857EFA15A0C}"/>
          </ac:spMkLst>
        </pc:spChg>
        <pc:spChg chg="add">
          <ac:chgData name="Heather Territo" userId="f43a2742bac9e1b8" providerId="LiveId" clId="{3D445BF5-AF99-429D-A24B-18C478984031}" dt="2022-07-19T20:18:42.050" v="291" actId="26606"/>
          <ac:spMkLst>
            <pc:docMk/>
            <pc:sldMk cId="126095658" sldId="270"/>
            <ac:spMk id="24" creationId="{DD38EE57-B708-47C9-A4A4-E25F09FAB029}"/>
          </ac:spMkLst>
        </pc:spChg>
        <pc:grpChg chg="add">
          <ac:chgData name="Heather Territo" userId="f43a2742bac9e1b8" providerId="LiveId" clId="{3D445BF5-AF99-429D-A24B-18C478984031}" dt="2022-07-19T20:18:42.050" v="291" actId="26606"/>
          <ac:grpSpMkLst>
            <pc:docMk/>
            <pc:sldMk cId="126095658" sldId="270"/>
            <ac:grpSpMk id="26" creationId="{57A28182-58A5-4DBB-8F64-BD944BCA8154}"/>
          </ac:grpSpMkLst>
        </pc:grpChg>
        <pc:picChg chg="add mod ord">
          <ac:chgData name="Heather Territo" userId="f43a2742bac9e1b8" providerId="LiveId" clId="{3D445BF5-AF99-429D-A24B-18C478984031}" dt="2022-07-19T20:18:42.050" v="291" actId="26606"/>
          <ac:picMkLst>
            <pc:docMk/>
            <pc:sldMk cId="126095658" sldId="270"/>
            <ac:picMk id="5" creationId="{92DC5D24-0971-4C11-A7B7-F941758E5DD3}"/>
          </ac:picMkLst>
        </pc:picChg>
      </pc:sldChg>
      <pc:sldChg chg="addSp delSp modSp new mod setBg">
        <pc:chgData name="Heather Territo" userId="f43a2742bac9e1b8" providerId="LiveId" clId="{3D445BF5-AF99-429D-A24B-18C478984031}" dt="2022-07-19T20:19:07.493" v="296" actId="26606"/>
        <pc:sldMkLst>
          <pc:docMk/>
          <pc:sldMk cId="699115377" sldId="271"/>
        </pc:sldMkLst>
        <pc:spChg chg="mod ord">
          <ac:chgData name="Heather Territo" userId="f43a2742bac9e1b8" providerId="LiveId" clId="{3D445BF5-AF99-429D-A24B-18C478984031}" dt="2022-07-19T20:19:07.493" v="296" actId="26606"/>
          <ac:spMkLst>
            <pc:docMk/>
            <pc:sldMk cId="699115377" sldId="271"/>
            <ac:spMk id="2" creationId="{35603A93-9B58-4F8A-8BFF-13636D4A66CA}"/>
          </ac:spMkLst>
        </pc:spChg>
        <pc:spChg chg="del mod">
          <ac:chgData name="Heather Territo" userId="f43a2742bac9e1b8" providerId="LiveId" clId="{3D445BF5-AF99-429D-A24B-18C478984031}" dt="2022-07-19T19:50:44.826" v="82" actId="478"/>
          <ac:spMkLst>
            <pc:docMk/>
            <pc:sldMk cId="699115377" sldId="271"/>
            <ac:spMk id="3" creationId="{7C1BF41D-4AB1-4DC0-AA47-318CB7BBC69A}"/>
          </ac:spMkLst>
        </pc:spChg>
        <pc:spChg chg="add del mod">
          <ac:chgData name="Heather Territo" userId="f43a2742bac9e1b8" providerId="LiveId" clId="{3D445BF5-AF99-429D-A24B-18C478984031}" dt="2022-07-19T20:18:28.953" v="290" actId="478"/>
          <ac:spMkLst>
            <pc:docMk/>
            <pc:sldMk cId="699115377" sldId="271"/>
            <ac:spMk id="7" creationId="{E51D76ED-FC39-4D0C-A13E-B05B3ED512CF}"/>
          </ac:spMkLst>
        </pc:spChg>
        <pc:spChg chg="add del">
          <ac:chgData name="Heather Territo" userId="f43a2742bac9e1b8" providerId="LiveId" clId="{3D445BF5-AF99-429D-A24B-18C478984031}" dt="2022-07-19T20:19:07.493" v="296" actId="26606"/>
          <ac:spMkLst>
            <pc:docMk/>
            <pc:sldMk cId="699115377" sldId="271"/>
            <ac:spMk id="10" creationId="{3C5974B6-3353-4781-B620-BC5168DAE10D}"/>
          </ac:spMkLst>
        </pc:spChg>
        <pc:spChg chg="add del">
          <ac:chgData name="Heather Territo" userId="f43a2742bac9e1b8" providerId="LiveId" clId="{3D445BF5-AF99-429D-A24B-18C478984031}" dt="2022-07-19T20:19:07.493" v="296" actId="26606"/>
          <ac:spMkLst>
            <pc:docMk/>
            <pc:sldMk cId="699115377" sldId="271"/>
            <ac:spMk id="12" creationId="{0A2C0FD4-452B-439A-A978-C37BC16F59BA}"/>
          </ac:spMkLst>
        </pc:spChg>
        <pc:spChg chg="add del">
          <ac:chgData name="Heather Territo" userId="f43a2742bac9e1b8" providerId="LiveId" clId="{3D445BF5-AF99-429D-A24B-18C478984031}" dt="2022-07-19T20:19:07.493" v="296" actId="26606"/>
          <ac:spMkLst>
            <pc:docMk/>
            <pc:sldMk cId="699115377" sldId="271"/>
            <ac:spMk id="14" creationId="{16929AE4-43B6-494E-B7D6-F778AB2F2229}"/>
          </ac:spMkLst>
        </pc:spChg>
        <pc:spChg chg="add del">
          <ac:chgData name="Heather Territo" userId="f43a2742bac9e1b8" providerId="LiveId" clId="{3D445BF5-AF99-429D-A24B-18C478984031}" dt="2022-07-19T20:19:07.493" v="296" actId="26606"/>
          <ac:spMkLst>
            <pc:docMk/>
            <pc:sldMk cId="699115377" sldId="271"/>
            <ac:spMk id="16" creationId="{8CEE0D70-D5EB-4589-819D-77F64EC4FDE3}"/>
          </ac:spMkLst>
        </pc:spChg>
        <pc:spChg chg="add del">
          <ac:chgData name="Heather Territo" userId="f43a2742bac9e1b8" providerId="LiveId" clId="{3D445BF5-AF99-429D-A24B-18C478984031}" dt="2022-07-19T20:19:07.493" v="296" actId="26606"/>
          <ac:spMkLst>
            <pc:docMk/>
            <pc:sldMk cId="699115377" sldId="271"/>
            <ac:spMk id="18" creationId="{2A701B99-D75A-4647-9635-9858D3BA73F1}"/>
          </ac:spMkLst>
        </pc:spChg>
        <pc:spChg chg="add del">
          <ac:chgData name="Heather Territo" userId="f43a2742bac9e1b8" providerId="LiveId" clId="{3D445BF5-AF99-429D-A24B-18C478984031}" dt="2022-07-19T20:19:07.493" v="296" actId="26606"/>
          <ac:spMkLst>
            <pc:docMk/>
            <pc:sldMk cId="699115377" sldId="271"/>
            <ac:spMk id="20" creationId="{884DEADC-5415-4FC6-93F0-89769392AFD1}"/>
          </ac:spMkLst>
        </pc:spChg>
        <pc:spChg chg="add">
          <ac:chgData name="Heather Territo" userId="f43a2742bac9e1b8" providerId="LiveId" clId="{3D445BF5-AF99-429D-A24B-18C478984031}" dt="2022-07-19T20:19:07.493" v="296" actId="26606"/>
          <ac:spMkLst>
            <pc:docMk/>
            <pc:sldMk cId="699115377" sldId="271"/>
            <ac:spMk id="25" creationId="{0ADD3505-D816-4666-AAAA-42EC992FAFC6}"/>
          </ac:spMkLst>
        </pc:spChg>
        <pc:spChg chg="add">
          <ac:chgData name="Heather Territo" userId="f43a2742bac9e1b8" providerId="LiveId" clId="{3D445BF5-AF99-429D-A24B-18C478984031}" dt="2022-07-19T20:19:07.493" v="296" actId="26606"/>
          <ac:spMkLst>
            <pc:docMk/>
            <pc:sldMk cId="699115377" sldId="271"/>
            <ac:spMk id="27" creationId="{B4269A41-C387-4555-A18D-F1B4E366CD01}"/>
          </ac:spMkLst>
        </pc:spChg>
        <pc:spChg chg="add">
          <ac:chgData name="Heather Territo" userId="f43a2742bac9e1b8" providerId="LiveId" clId="{3D445BF5-AF99-429D-A24B-18C478984031}" dt="2022-07-19T20:19:07.493" v="296" actId="26606"/>
          <ac:spMkLst>
            <pc:docMk/>
            <pc:sldMk cId="699115377" sldId="271"/>
            <ac:spMk id="29" creationId="{911C1882-1ABB-473F-836B-DE0066ABAC90}"/>
          </ac:spMkLst>
        </pc:spChg>
        <pc:spChg chg="add">
          <ac:chgData name="Heather Territo" userId="f43a2742bac9e1b8" providerId="LiveId" clId="{3D445BF5-AF99-429D-A24B-18C478984031}" dt="2022-07-19T20:19:07.493" v="296" actId="26606"/>
          <ac:spMkLst>
            <pc:docMk/>
            <pc:sldMk cId="699115377" sldId="271"/>
            <ac:spMk id="31" creationId="{336533B6-75CC-4F87-B044-A8241FBF7729}"/>
          </ac:spMkLst>
        </pc:spChg>
        <pc:spChg chg="add">
          <ac:chgData name="Heather Territo" userId="f43a2742bac9e1b8" providerId="LiveId" clId="{3D445BF5-AF99-429D-A24B-18C478984031}" dt="2022-07-19T20:19:07.493" v="296" actId="26606"/>
          <ac:spMkLst>
            <pc:docMk/>
            <pc:sldMk cId="699115377" sldId="271"/>
            <ac:spMk id="33" creationId="{77EAB586-FBDB-4496-82AC-22F1856379C8}"/>
          </ac:spMkLst>
        </pc:spChg>
        <pc:picChg chg="add mod">
          <ac:chgData name="Heather Territo" userId="f43a2742bac9e1b8" providerId="LiveId" clId="{3D445BF5-AF99-429D-A24B-18C478984031}" dt="2022-07-19T20:19:07.493" v="296" actId="26606"/>
          <ac:picMkLst>
            <pc:docMk/>
            <pc:sldMk cId="699115377" sldId="271"/>
            <ac:picMk id="5" creationId="{9958DDBD-154D-4FAF-9C35-A7B3DAC738EA}"/>
          </ac:picMkLst>
        </pc:picChg>
      </pc:sldChg>
      <pc:sldChg chg="addSp delSp modSp new mod setBg">
        <pc:chgData name="Heather Territo" userId="f43a2742bac9e1b8" providerId="LiveId" clId="{3D445BF5-AF99-429D-A24B-18C478984031}" dt="2022-07-19T20:19:27.453" v="300" actId="1076"/>
        <pc:sldMkLst>
          <pc:docMk/>
          <pc:sldMk cId="14157874" sldId="272"/>
        </pc:sldMkLst>
        <pc:spChg chg="mod">
          <ac:chgData name="Heather Territo" userId="f43a2742bac9e1b8" providerId="LiveId" clId="{3D445BF5-AF99-429D-A24B-18C478984031}" dt="2022-07-19T20:19:21.088" v="298" actId="26606"/>
          <ac:spMkLst>
            <pc:docMk/>
            <pc:sldMk cId="14157874" sldId="272"/>
            <ac:spMk id="2" creationId="{1ED39E46-71FC-4B8B-B4A5-C45F39654BB4}"/>
          </ac:spMkLst>
        </pc:spChg>
        <pc:spChg chg="del">
          <ac:chgData name="Heather Territo" userId="f43a2742bac9e1b8" providerId="LiveId" clId="{3D445BF5-AF99-429D-A24B-18C478984031}" dt="2022-07-19T19:51:01.454" v="84" actId="22"/>
          <ac:spMkLst>
            <pc:docMk/>
            <pc:sldMk cId="14157874" sldId="272"/>
            <ac:spMk id="3" creationId="{7D504710-4A90-4EF4-92AB-7FD7C0EFEDA0}"/>
          </ac:spMkLst>
        </pc:spChg>
        <pc:spChg chg="add del">
          <ac:chgData name="Heather Territo" userId="f43a2742bac9e1b8" providerId="LiveId" clId="{3D445BF5-AF99-429D-A24B-18C478984031}" dt="2022-07-19T20:19:21.088" v="298" actId="26606"/>
          <ac:spMkLst>
            <pc:docMk/>
            <pc:sldMk cId="14157874" sldId="272"/>
            <ac:spMk id="10" creationId="{19245A10-7F37-4569-80D2-2F692931E300}"/>
          </ac:spMkLst>
        </pc:spChg>
        <pc:spChg chg="add del">
          <ac:chgData name="Heather Territo" userId="f43a2742bac9e1b8" providerId="LiveId" clId="{3D445BF5-AF99-429D-A24B-18C478984031}" dt="2022-07-19T20:19:21.088" v="298" actId="26606"/>
          <ac:spMkLst>
            <pc:docMk/>
            <pc:sldMk cId="14157874" sldId="272"/>
            <ac:spMk id="12" creationId="{9267F70F-11C6-4597-9381-D0D80FC18FD9}"/>
          </ac:spMkLst>
        </pc:spChg>
        <pc:spChg chg="add del">
          <ac:chgData name="Heather Territo" userId="f43a2742bac9e1b8" providerId="LiveId" clId="{3D445BF5-AF99-429D-A24B-18C478984031}" dt="2022-07-19T20:19:21.088" v="298" actId="26606"/>
          <ac:spMkLst>
            <pc:docMk/>
            <pc:sldMk cId="14157874" sldId="272"/>
            <ac:spMk id="14" creationId="{2C20A93E-E407-4683-A405-147DE26132AD}"/>
          </ac:spMkLst>
        </pc:spChg>
        <pc:spChg chg="add del">
          <ac:chgData name="Heather Territo" userId="f43a2742bac9e1b8" providerId="LiveId" clId="{3D445BF5-AF99-429D-A24B-18C478984031}" dt="2022-07-19T20:19:21.088" v="298" actId="26606"/>
          <ac:spMkLst>
            <pc:docMk/>
            <pc:sldMk cId="14157874" sldId="272"/>
            <ac:spMk id="16" creationId="{9E8E3DD9-D235-48D9-A0EC-D6817EC84B75}"/>
          </ac:spMkLst>
        </pc:spChg>
        <pc:spChg chg="add del">
          <ac:chgData name="Heather Territo" userId="f43a2742bac9e1b8" providerId="LiveId" clId="{3D445BF5-AF99-429D-A24B-18C478984031}" dt="2022-07-19T20:19:21.088" v="298" actId="26606"/>
          <ac:spMkLst>
            <pc:docMk/>
            <pc:sldMk cId="14157874" sldId="272"/>
            <ac:spMk id="18" creationId="{EA83A145-578D-4A0B-94A7-AEAB2027D7EB}"/>
          </ac:spMkLst>
        </pc:spChg>
        <pc:grpChg chg="add">
          <ac:chgData name="Heather Territo" userId="f43a2742bac9e1b8" providerId="LiveId" clId="{3D445BF5-AF99-429D-A24B-18C478984031}" dt="2022-07-19T20:19:21.088" v="298" actId="26606"/>
          <ac:grpSpMkLst>
            <pc:docMk/>
            <pc:sldMk cId="14157874" sldId="272"/>
            <ac:grpSpMk id="23" creationId="{660183B9-451D-4EA3-9633-D2F4EC95C2B8}"/>
          </ac:grpSpMkLst>
        </pc:grpChg>
        <pc:grpChg chg="add">
          <ac:chgData name="Heather Territo" userId="f43a2742bac9e1b8" providerId="LiveId" clId="{3D445BF5-AF99-429D-A24B-18C478984031}" dt="2022-07-19T20:19:21.088" v="298" actId="26606"/>
          <ac:grpSpMkLst>
            <pc:docMk/>
            <pc:sldMk cId="14157874" sldId="272"/>
            <ac:grpSpMk id="44" creationId="{2ECE8254-788A-4B6C-BF28-CCE1BEB83E1B}"/>
          </ac:grpSpMkLst>
        </pc:grpChg>
        <pc:picChg chg="add mod ord">
          <ac:chgData name="Heather Territo" userId="f43a2742bac9e1b8" providerId="LiveId" clId="{3D445BF5-AF99-429D-A24B-18C478984031}" dt="2022-07-19T20:19:27.453" v="300" actId="1076"/>
          <ac:picMkLst>
            <pc:docMk/>
            <pc:sldMk cId="14157874" sldId="272"/>
            <ac:picMk id="5" creationId="{173F5779-9BBF-464D-BAFD-BA1D1213F2DF}"/>
          </ac:picMkLst>
        </pc:picChg>
      </pc:sldChg>
      <pc:sldChg chg="addSp modSp new mod setBg">
        <pc:chgData name="Heather Territo" userId="f43a2742bac9e1b8" providerId="LiveId" clId="{3D445BF5-AF99-429D-A24B-18C478984031}" dt="2022-07-19T20:19:34.820" v="301" actId="26606"/>
        <pc:sldMkLst>
          <pc:docMk/>
          <pc:sldMk cId="404387173" sldId="273"/>
        </pc:sldMkLst>
        <pc:spChg chg="mod">
          <ac:chgData name="Heather Territo" userId="f43a2742bac9e1b8" providerId="LiveId" clId="{3D445BF5-AF99-429D-A24B-18C478984031}" dt="2022-07-19T20:19:34.820" v="301" actId="26606"/>
          <ac:spMkLst>
            <pc:docMk/>
            <pc:sldMk cId="404387173" sldId="273"/>
            <ac:spMk id="2" creationId="{20B41D6F-2C3C-4155-A7BA-5405780A7677}"/>
          </ac:spMkLst>
        </pc:spChg>
        <pc:spChg chg="mod">
          <ac:chgData name="Heather Territo" userId="f43a2742bac9e1b8" providerId="LiveId" clId="{3D445BF5-AF99-429D-A24B-18C478984031}" dt="2022-07-19T20:19:34.820" v="301" actId="26606"/>
          <ac:spMkLst>
            <pc:docMk/>
            <pc:sldMk cId="404387173" sldId="273"/>
            <ac:spMk id="3" creationId="{C6B81AC8-41D5-436E-AC70-5DAF1FD70A64}"/>
          </ac:spMkLst>
        </pc:spChg>
        <pc:grpChg chg="add">
          <ac:chgData name="Heather Territo" userId="f43a2742bac9e1b8" providerId="LiveId" clId="{3D445BF5-AF99-429D-A24B-18C478984031}" dt="2022-07-19T20:19:34.820" v="301" actId="26606"/>
          <ac:grpSpMkLst>
            <pc:docMk/>
            <pc:sldMk cId="404387173" sldId="273"/>
            <ac:grpSpMk id="9" creationId="{660183B9-451D-4EA3-9633-D2F4EC95C2B8}"/>
          </ac:grpSpMkLst>
        </pc:grpChg>
        <pc:grpChg chg="add">
          <ac:chgData name="Heather Territo" userId="f43a2742bac9e1b8" providerId="LiveId" clId="{3D445BF5-AF99-429D-A24B-18C478984031}" dt="2022-07-19T20:19:34.820" v="301" actId="26606"/>
          <ac:grpSpMkLst>
            <pc:docMk/>
            <pc:sldMk cId="404387173" sldId="273"/>
            <ac:grpSpMk id="30" creationId="{2ECE8254-788A-4B6C-BF28-CCE1BEB83E1B}"/>
          </ac:grpSpMkLst>
        </pc:grpChg>
        <pc:picChg chg="add">
          <ac:chgData name="Heather Territo" userId="f43a2742bac9e1b8" providerId="LiveId" clId="{3D445BF5-AF99-429D-A24B-18C478984031}" dt="2022-07-19T20:19:34.820" v="301" actId="26606"/>
          <ac:picMkLst>
            <pc:docMk/>
            <pc:sldMk cId="404387173" sldId="273"/>
            <ac:picMk id="5" creationId="{35263255-CD96-7B80-3E03-FBF484B2150F}"/>
          </ac:picMkLst>
        </pc:picChg>
      </pc:sldChg>
      <pc:sldChg chg="addSp delSp modSp new mod setBg modAnim setClrOvrMap">
        <pc:chgData name="Heather Territo" userId="f43a2742bac9e1b8" providerId="LiveId" clId="{3D445BF5-AF99-429D-A24B-18C478984031}" dt="2022-07-20T20:14:40.694" v="654" actId="14100"/>
        <pc:sldMkLst>
          <pc:docMk/>
          <pc:sldMk cId="1224998123" sldId="274"/>
        </pc:sldMkLst>
        <pc:spChg chg="mod ord">
          <ac:chgData name="Heather Territo" userId="f43a2742bac9e1b8" providerId="LiveId" clId="{3D445BF5-AF99-429D-A24B-18C478984031}" dt="2022-07-20T20:09:13.056" v="358" actId="1076"/>
          <ac:spMkLst>
            <pc:docMk/>
            <pc:sldMk cId="1224998123" sldId="274"/>
            <ac:spMk id="2" creationId="{8563B2A6-8501-4291-B964-947A75FBFC11}"/>
          </ac:spMkLst>
        </pc:spChg>
        <pc:spChg chg="add del">
          <ac:chgData name="Heather Territo" userId="f43a2742bac9e1b8" providerId="LiveId" clId="{3D445BF5-AF99-429D-A24B-18C478984031}" dt="2022-07-20T20:07:58.204" v="323"/>
          <ac:spMkLst>
            <pc:docMk/>
            <pc:sldMk cId="1224998123" sldId="274"/>
            <ac:spMk id="3" creationId="{421337BA-5F35-424A-93D4-DFBE6C59EFE2}"/>
          </ac:spMkLst>
        </pc:spChg>
        <pc:spChg chg="add mod">
          <ac:chgData name="Heather Territo" userId="f43a2742bac9e1b8" providerId="LiveId" clId="{3D445BF5-AF99-429D-A24B-18C478984031}" dt="2022-07-20T20:14:40.694" v="654" actId="14100"/>
          <ac:spMkLst>
            <pc:docMk/>
            <pc:sldMk cId="1224998123" sldId="274"/>
            <ac:spMk id="5" creationId="{6CF90A12-EDFD-4142-9DA4-5D5405F71A2B}"/>
          </ac:spMkLst>
        </pc:spChg>
        <pc:spChg chg="add mod">
          <ac:chgData name="Heather Territo" userId="f43a2742bac9e1b8" providerId="LiveId" clId="{3D445BF5-AF99-429D-A24B-18C478984031}" dt="2022-07-20T20:10:21.942" v="425" actId="20577"/>
          <ac:spMkLst>
            <pc:docMk/>
            <pc:sldMk cId="1224998123" sldId="274"/>
            <ac:spMk id="11" creationId="{01D46BC6-B14F-42EE-8B18-E9E467F88CCF}"/>
          </ac:spMkLst>
        </pc:spChg>
        <pc:spChg chg="add mod">
          <ac:chgData name="Heather Territo" userId="f43a2742bac9e1b8" providerId="LiveId" clId="{3D445BF5-AF99-429D-A24B-18C478984031}" dt="2022-07-20T20:13:31.255" v="580" actId="20577"/>
          <ac:spMkLst>
            <pc:docMk/>
            <pc:sldMk cId="1224998123" sldId="274"/>
            <ac:spMk id="12" creationId="{8C722CEB-9E3C-4F9B-AC07-C422949C2944}"/>
          </ac:spMkLst>
        </pc:spChg>
        <pc:spChg chg="add mod">
          <ac:chgData name="Heather Territo" userId="f43a2742bac9e1b8" providerId="LiveId" clId="{3D445BF5-AF99-429D-A24B-18C478984031}" dt="2022-07-20T20:11:38.436" v="493" actId="20577"/>
          <ac:spMkLst>
            <pc:docMk/>
            <pc:sldMk cId="1224998123" sldId="274"/>
            <ac:spMk id="13" creationId="{73B7E914-1728-43C8-BA72-4F596EA91B47}"/>
          </ac:spMkLst>
        </pc:spChg>
        <pc:spChg chg="add mod">
          <ac:chgData name="Heather Territo" userId="f43a2742bac9e1b8" providerId="LiveId" clId="{3D445BF5-AF99-429D-A24B-18C478984031}" dt="2022-07-20T20:12:23.834" v="535" actId="1076"/>
          <ac:spMkLst>
            <pc:docMk/>
            <pc:sldMk cId="1224998123" sldId="274"/>
            <ac:spMk id="14" creationId="{3232E4D0-F0C2-4D45-AF85-FE3559323C4A}"/>
          </ac:spMkLst>
        </pc:spChg>
        <pc:spChg chg="add mod">
          <ac:chgData name="Heather Territo" userId="f43a2742bac9e1b8" providerId="LiveId" clId="{3D445BF5-AF99-429D-A24B-18C478984031}" dt="2022-07-20T20:14:04.708" v="626" actId="20577"/>
          <ac:spMkLst>
            <pc:docMk/>
            <pc:sldMk cId="1224998123" sldId="274"/>
            <ac:spMk id="15" creationId="{FDA15AB0-296A-4B40-BE90-C2089F66D6FE}"/>
          </ac:spMkLst>
        </pc:spChg>
        <pc:spChg chg="add del">
          <ac:chgData name="Heather Territo" userId="f43a2742bac9e1b8" providerId="LiveId" clId="{3D445BF5-AF99-429D-A24B-18C478984031}" dt="2022-07-20T20:08:28.741" v="327" actId="26606"/>
          <ac:spMkLst>
            <pc:docMk/>
            <pc:sldMk cId="1224998123" sldId="274"/>
            <ac:spMk id="1031" creationId="{71B2258F-86CA-4D4D-8270-BC05FCDEBFB3}"/>
          </ac:spMkLst>
        </pc:spChg>
        <pc:spChg chg="add del">
          <ac:chgData name="Heather Territo" userId="f43a2742bac9e1b8" providerId="LiveId" clId="{3D445BF5-AF99-429D-A24B-18C478984031}" dt="2022-07-20T20:09:07.964" v="356" actId="26606"/>
          <ac:spMkLst>
            <pc:docMk/>
            <pc:sldMk cId="1224998123" sldId="274"/>
            <ac:spMk id="1036" creationId="{C1DD1A8A-57D5-4A81-AD04-532B043C5611}"/>
          </ac:spMkLst>
        </pc:spChg>
        <pc:spChg chg="add del">
          <ac:chgData name="Heather Territo" userId="f43a2742bac9e1b8" providerId="LiveId" clId="{3D445BF5-AF99-429D-A24B-18C478984031}" dt="2022-07-20T20:09:07.964" v="356" actId="26606"/>
          <ac:spMkLst>
            <pc:docMk/>
            <pc:sldMk cId="1224998123" sldId="274"/>
            <ac:spMk id="1038" creationId="{007891EC-4501-44ED-A8C8-B11B6DB767AB}"/>
          </ac:spMkLst>
        </pc:spChg>
        <pc:spChg chg="add">
          <ac:chgData name="Heather Territo" userId="f43a2742bac9e1b8" providerId="LiveId" clId="{3D445BF5-AF99-429D-A24B-18C478984031}" dt="2022-07-20T20:09:07.964" v="356" actId="26606"/>
          <ac:spMkLst>
            <pc:docMk/>
            <pc:sldMk cId="1224998123" sldId="274"/>
            <ac:spMk id="1043" creationId="{71B2258F-86CA-4D4D-8270-BC05FCDEBFB3}"/>
          </ac:spMkLst>
        </pc:spChg>
        <pc:picChg chg="add del mod">
          <ac:chgData name="Heather Territo" userId="f43a2742bac9e1b8" providerId="LiveId" clId="{3D445BF5-AF99-429D-A24B-18C478984031}" dt="2022-07-20T20:07:32.242" v="322"/>
          <ac:picMkLst>
            <pc:docMk/>
            <pc:sldMk cId="1224998123" sldId="274"/>
            <ac:picMk id="4" creationId="{C6B20453-F162-4BF4-A40C-158FFD911657}"/>
          </ac:picMkLst>
        </pc:picChg>
        <pc:picChg chg="add mod">
          <ac:chgData name="Heather Territo" userId="f43a2742bac9e1b8" providerId="LiveId" clId="{3D445BF5-AF99-429D-A24B-18C478984031}" dt="2022-07-20T20:09:07.964" v="356" actId="26606"/>
          <ac:picMkLst>
            <pc:docMk/>
            <pc:sldMk cId="1224998123" sldId="274"/>
            <ac:picMk id="1026" creationId="{4503274A-E638-4CB8-9A9D-B4F09A937062}"/>
          </ac:picMkLst>
        </pc:picChg>
      </pc:sldChg>
    </pc:docChg>
  </pc:docChgLst>
  <pc:docChgLst>
    <pc:chgData name="Huff Computer" userId="f43a2742bac9e1b8" providerId="Windows Live" clId="Web-{2F7F72B0-5F1D-4831-B2F4-67A22DBA470E}"/>
    <pc:docChg chg="addSld delSld modSld">
      <pc:chgData name="Huff Computer" userId="f43a2742bac9e1b8" providerId="Windows Live" clId="Web-{2F7F72B0-5F1D-4831-B2F4-67A22DBA470E}" dt="2023-06-05T15:57:03.989" v="199" actId="20577"/>
      <pc:docMkLst>
        <pc:docMk/>
      </pc:docMkLst>
      <pc:sldChg chg="addSp delSp modSp">
        <pc:chgData name="Huff Computer" userId="f43a2742bac9e1b8" providerId="Windows Live" clId="Web-{2F7F72B0-5F1D-4831-B2F4-67A22DBA470E}" dt="2023-06-05T15:12:16.400" v="4"/>
        <pc:sldMkLst>
          <pc:docMk/>
          <pc:sldMk cId="4124125554" sldId="261"/>
        </pc:sldMkLst>
        <pc:spChg chg="add del mod">
          <ac:chgData name="Huff Computer" userId="f43a2742bac9e1b8" providerId="Windows Live" clId="Web-{2F7F72B0-5F1D-4831-B2F4-67A22DBA470E}" dt="2023-06-05T15:12:05.180" v="1"/>
          <ac:spMkLst>
            <pc:docMk/>
            <pc:sldMk cId="4124125554" sldId="261"/>
            <ac:spMk id="3" creationId="{1893B53A-9A81-35F8-C3FD-2014995F5958}"/>
          </ac:spMkLst>
        </pc:spChg>
        <pc:spChg chg="del">
          <ac:chgData name="Huff Computer" userId="f43a2742bac9e1b8" providerId="Windows Live" clId="Web-{2F7F72B0-5F1D-4831-B2F4-67A22DBA470E}" dt="2023-06-05T15:12:16.400" v="4"/>
          <ac:spMkLst>
            <pc:docMk/>
            <pc:sldMk cId="4124125554" sldId="261"/>
            <ac:spMk id="6" creationId="{7B450CA7-697C-4EC3-BE86-42AFADE169DB}"/>
          </ac:spMkLst>
        </pc:spChg>
        <pc:picChg chg="add mod ord">
          <ac:chgData name="Huff Computer" userId="f43a2742bac9e1b8" providerId="Windows Live" clId="Web-{2F7F72B0-5F1D-4831-B2F4-67A22DBA470E}" dt="2023-06-05T15:12:10.493" v="3" actId="1076"/>
          <ac:picMkLst>
            <pc:docMk/>
            <pc:sldMk cId="4124125554" sldId="261"/>
            <ac:picMk id="4" creationId="{68F6EF61-BD86-C16A-829C-DF7A6C823292}"/>
          </ac:picMkLst>
        </pc:picChg>
        <pc:picChg chg="del">
          <ac:chgData name="Huff Computer" userId="f43a2742bac9e1b8" providerId="Windows Live" clId="Web-{2F7F72B0-5F1D-4831-B2F4-67A22DBA470E}" dt="2023-06-05T15:12:03.227" v="0"/>
          <ac:picMkLst>
            <pc:docMk/>
            <pc:sldMk cId="4124125554" sldId="261"/>
            <ac:picMk id="5" creationId="{EFE5C620-42B2-4CCD-B2CB-9C9874FD1ED5}"/>
          </ac:picMkLst>
        </pc:picChg>
      </pc:sldChg>
      <pc:sldChg chg="del">
        <pc:chgData name="Huff Computer" userId="f43a2742bac9e1b8" providerId="Windows Live" clId="Web-{2F7F72B0-5F1D-4831-B2F4-67A22DBA470E}" dt="2023-06-05T15:15:04.436" v="11"/>
        <pc:sldMkLst>
          <pc:docMk/>
          <pc:sldMk cId="3512343002" sldId="262"/>
        </pc:sldMkLst>
      </pc:sldChg>
      <pc:sldChg chg="addSp delSp modSp new mod setBg">
        <pc:chgData name="Huff Computer" userId="f43a2742bac9e1b8" providerId="Windows Live" clId="Web-{2F7F72B0-5F1D-4831-B2F4-67A22DBA470E}" dt="2023-06-05T15:13:57.622" v="10"/>
        <pc:sldMkLst>
          <pc:docMk/>
          <pc:sldMk cId="281789219" sldId="275"/>
        </pc:sldMkLst>
        <pc:spChg chg="del">
          <ac:chgData name="Huff Computer" userId="f43a2742bac9e1b8" providerId="Windows Live" clId="Web-{2F7F72B0-5F1D-4831-B2F4-67A22DBA470E}" dt="2023-06-05T15:13:52.965" v="9"/>
          <ac:spMkLst>
            <pc:docMk/>
            <pc:sldMk cId="281789219" sldId="275"/>
            <ac:spMk id="2" creationId="{6B99522A-68E4-30BD-F8E2-EFC6492E5422}"/>
          </ac:spMkLst>
        </pc:spChg>
        <pc:spChg chg="del">
          <ac:chgData name="Huff Computer" userId="f43a2742bac9e1b8" providerId="Windows Live" clId="Web-{2F7F72B0-5F1D-4831-B2F4-67A22DBA470E}" dt="2023-06-05T15:13:43.199" v="6"/>
          <ac:spMkLst>
            <pc:docMk/>
            <pc:sldMk cId="281789219" sldId="275"/>
            <ac:spMk id="3" creationId="{285439FA-84B9-36F9-382A-5C1F9EA592A9}"/>
          </ac:spMkLst>
        </pc:spChg>
        <pc:spChg chg="add">
          <ac:chgData name="Huff Computer" userId="f43a2742bac9e1b8" providerId="Windows Live" clId="Web-{2F7F72B0-5F1D-4831-B2F4-67A22DBA470E}" dt="2023-06-05T15:13:57.622" v="10"/>
          <ac:spMkLst>
            <pc:docMk/>
            <pc:sldMk cId="281789219" sldId="275"/>
            <ac:spMk id="9" creationId="{AB8C311F-7253-4AED-9701-7FC0708C41C7}"/>
          </ac:spMkLst>
        </pc:spChg>
        <pc:spChg chg="add">
          <ac:chgData name="Huff Computer" userId="f43a2742bac9e1b8" providerId="Windows Live" clId="Web-{2F7F72B0-5F1D-4831-B2F4-67A22DBA470E}" dt="2023-06-05T15:13:57.622" v="10"/>
          <ac:spMkLst>
            <pc:docMk/>
            <pc:sldMk cId="281789219" sldId="275"/>
            <ac:spMk id="11" creationId="{E2384209-CB15-4CDF-9D31-C44FD9A3F20D}"/>
          </ac:spMkLst>
        </pc:spChg>
        <pc:spChg chg="add">
          <ac:chgData name="Huff Computer" userId="f43a2742bac9e1b8" providerId="Windows Live" clId="Web-{2F7F72B0-5F1D-4831-B2F4-67A22DBA470E}" dt="2023-06-05T15:13:57.622" v="10"/>
          <ac:spMkLst>
            <pc:docMk/>
            <pc:sldMk cId="281789219" sldId="275"/>
            <ac:spMk id="13" creationId="{2633B3B5-CC90-43F0-8714-D31D1F3F0209}"/>
          </ac:spMkLst>
        </pc:spChg>
        <pc:spChg chg="add">
          <ac:chgData name="Huff Computer" userId="f43a2742bac9e1b8" providerId="Windows Live" clId="Web-{2F7F72B0-5F1D-4831-B2F4-67A22DBA470E}" dt="2023-06-05T15:13:57.622" v="10"/>
          <ac:spMkLst>
            <pc:docMk/>
            <pc:sldMk cId="281789219" sldId="275"/>
            <ac:spMk id="15" creationId="{A8D57A06-A426-446D-B02C-A2DC6B62E45E}"/>
          </ac:spMkLst>
        </pc:spChg>
        <pc:picChg chg="add mod ord">
          <ac:chgData name="Huff Computer" userId="f43a2742bac9e1b8" providerId="Windows Live" clId="Web-{2F7F72B0-5F1D-4831-B2F4-67A22DBA470E}" dt="2023-06-05T15:13:57.622" v="10"/>
          <ac:picMkLst>
            <pc:docMk/>
            <pc:sldMk cId="281789219" sldId="275"/>
            <ac:picMk id="4" creationId="{5EF9AC86-47C6-99C2-938C-53B96D39C579}"/>
          </ac:picMkLst>
        </pc:picChg>
      </pc:sldChg>
      <pc:sldChg chg="addSp delSp modSp new mod setBg">
        <pc:chgData name="Huff Computer" userId="f43a2742bac9e1b8" providerId="Windows Live" clId="Web-{2F7F72B0-5F1D-4831-B2F4-67A22DBA470E}" dt="2023-06-05T15:15:27.015" v="14"/>
        <pc:sldMkLst>
          <pc:docMk/>
          <pc:sldMk cId="2175279814" sldId="276"/>
        </pc:sldMkLst>
        <pc:spChg chg="del">
          <ac:chgData name="Huff Computer" userId="f43a2742bac9e1b8" providerId="Windows Live" clId="Web-{2F7F72B0-5F1D-4831-B2F4-67A22DBA470E}" dt="2023-06-05T15:15:27.015" v="14"/>
          <ac:spMkLst>
            <pc:docMk/>
            <pc:sldMk cId="2175279814" sldId="276"/>
            <ac:spMk id="2" creationId="{22CFCEAD-931C-431A-8694-626A20306F47}"/>
          </ac:spMkLst>
        </pc:spChg>
        <pc:spChg chg="del">
          <ac:chgData name="Huff Computer" userId="f43a2742bac9e1b8" providerId="Windows Live" clId="Web-{2F7F72B0-5F1D-4831-B2F4-67A22DBA470E}" dt="2023-06-05T15:15:23.999" v="13"/>
          <ac:spMkLst>
            <pc:docMk/>
            <pc:sldMk cId="2175279814" sldId="276"/>
            <ac:spMk id="3" creationId="{7AE5BFCA-8D2B-E921-64E7-717AB082E355}"/>
          </ac:spMkLst>
        </pc:spChg>
        <pc:spChg chg="add">
          <ac:chgData name="Huff Computer" userId="f43a2742bac9e1b8" providerId="Windows Live" clId="Web-{2F7F72B0-5F1D-4831-B2F4-67A22DBA470E}" dt="2023-06-05T15:15:27.015" v="14"/>
          <ac:spMkLst>
            <pc:docMk/>
            <pc:sldMk cId="2175279814" sldId="276"/>
            <ac:spMk id="9" creationId="{AB8C311F-7253-4AED-9701-7FC0708C41C7}"/>
          </ac:spMkLst>
        </pc:spChg>
        <pc:spChg chg="add">
          <ac:chgData name="Huff Computer" userId="f43a2742bac9e1b8" providerId="Windows Live" clId="Web-{2F7F72B0-5F1D-4831-B2F4-67A22DBA470E}" dt="2023-06-05T15:15:27.015" v="14"/>
          <ac:spMkLst>
            <pc:docMk/>
            <pc:sldMk cId="2175279814" sldId="276"/>
            <ac:spMk id="11" creationId="{E2384209-CB15-4CDF-9D31-C44FD9A3F20D}"/>
          </ac:spMkLst>
        </pc:spChg>
        <pc:spChg chg="add">
          <ac:chgData name="Huff Computer" userId="f43a2742bac9e1b8" providerId="Windows Live" clId="Web-{2F7F72B0-5F1D-4831-B2F4-67A22DBA470E}" dt="2023-06-05T15:15:27.015" v="14"/>
          <ac:spMkLst>
            <pc:docMk/>
            <pc:sldMk cId="2175279814" sldId="276"/>
            <ac:spMk id="13" creationId="{2633B3B5-CC90-43F0-8714-D31D1F3F0209}"/>
          </ac:spMkLst>
        </pc:spChg>
        <pc:spChg chg="add">
          <ac:chgData name="Huff Computer" userId="f43a2742bac9e1b8" providerId="Windows Live" clId="Web-{2F7F72B0-5F1D-4831-B2F4-67A22DBA470E}" dt="2023-06-05T15:15:27.015" v="14"/>
          <ac:spMkLst>
            <pc:docMk/>
            <pc:sldMk cId="2175279814" sldId="276"/>
            <ac:spMk id="15" creationId="{A8D57A06-A426-446D-B02C-A2DC6B62E45E}"/>
          </ac:spMkLst>
        </pc:spChg>
        <pc:picChg chg="add mod ord">
          <ac:chgData name="Huff Computer" userId="f43a2742bac9e1b8" providerId="Windows Live" clId="Web-{2F7F72B0-5F1D-4831-B2F4-67A22DBA470E}" dt="2023-06-05T15:15:27.015" v="14"/>
          <ac:picMkLst>
            <pc:docMk/>
            <pc:sldMk cId="2175279814" sldId="276"/>
            <ac:picMk id="4" creationId="{52135314-BC8D-1596-A2A4-0DC00626A015}"/>
          </ac:picMkLst>
        </pc:picChg>
      </pc:sldChg>
      <pc:sldChg chg="addSp delSp modSp new mod setBg">
        <pc:chgData name="Huff Computer" userId="f43a2742bac9e1b8" providerId="Windows Live" clId="Web-{2F7F72B0-5F1D-4831-B2F4-67A22DBA470E}" dt="2023-06-05T15:18:09.021" v="37"/>
        <pc:sldMkLst>
          <pc:docMk/>
          <pc:sldMk cId="2397094885" sldId="277"/>
        </pc:sldMkLst>
        <pc:spChg chg="mod">
          <ac:chgData name="Huff Computer" userId="f43a2742bac9e1b8" providerId="Windows Live" clId="Web-{2F7F72B0-5F1D-4831-B2F4-67A22DBA470E}" dt="2023-06-05T15:18:09.021" v="37"/>
          <ac:spMkLst>
            <pc:docMk/>
            <pc:sldMk cId="2397094885" sldId="277"/>
            <ac:spMk id="2" creationId="{AC67B271-6ABC-0E4D-A6F4-35B316F76D96}"/>
          </ac:spMkLst>
        </pc:spChg>
        <pc:spChg chg="del">
          <ac:chgData name="Huff Computer" userId="f43a2742bac9e1b8" providerId="Windows Live" clId="Web-{2F7F72B0-5F1D-4831-B2F4-67A22DBA470E}" dt="2023-06-05T15:17:00.253" v="16"/>
          <ac:spMkLst>
            <pc:docMk/>
            <pc:sldMk cId="2397094885" sldId="277"/>
            <ac:spMk id="3" creationId="{10A1F4D0-CB42-25D1-6C91-42713A6C54B1}"/>
          </ac:spMkLst>
        </pc:spChg>
        <pc:spChg chg="add">
          <ac:chgData name="Huff Computer" userId="f43a2742bac9e1b8" providerId="Windows Live" clId="Web-{2F7F72B0-5F1D-4831-B2F4-67A22DBA470E}" dt="2023-06-05T15:18:09.021" v="37"/>
          <ac:spMkLst>
            <pc:docMk/>
            <pc:sldMk cId="2397094885" sldId="277"/>
            <ac:spMk id="9" creationId="{643A7A40-1AE6-4218-A8E0-8248174A5377}"/>
          </ac:spMkLst>
        </pc:spChg>
        <pc:spChg chg="add">
          <ac:chgData name="Huff Computer" userId="f43a2742bac9e1b8" providerId="Windows Live" clId="Web-{2F7F72B0-5F1D-4831-B2F4-67A22DBA470E}" dt="2023-06-05T15:18:09.021" v="37"/>
          <ac:spMkLst>
            <pc:docMk/>
            <pc:sldMk cId="2397094885" sldId="277"/>
            <ac:spMk id="11" creationId="{BD8AB40A-4374-4897-B5EE-9F8913476E47}"/>
          </ac:spMkLst>
        </pc:spChg>
        <pc:grpChg chg="add">
          <ac:chgData name="Huff Computer" userId="f43a2742bac9e1b8" providerId="Windows Live" clId="Web-{2F7F72B0-5F1D-4831-B2F4-67A22DBA470E}" dt="2023-06-05T15:18:09.021" v="37"/>
          <ac:grpSpMkLst>
            <pc:docMk/>
            <pc:sldMk cId="2397094885" sldId="277"/>
            <ac:grpSpMk id="13" creationId="{2783379C-045E-4010-ABDC-A270A0AA1068}"/>
          </ac:grpSpMkLst>
        </pc:grpChg>
        <pc:grpChg chg="add">
          <ac:chgData name="Huff Computer" userId="f43a2742bac9e1b8" providerId="Windows Live" clId="Web-{2F7F72B0-5F1D-4831-B2F4-67A22DBA470E}" dt="2023-06-05T15:18:09.021" v="37"/>
          <ac:grpSpMkLst>
            <pc:docMk/>
            <pc:sldMk cId="2397094885" sldId="277"/>
            <ac:grpSpMk id="19" creationId="{F5FDDF18-F156-4D2D-82C6-F55008E338B5}"/>
          </ac:grpSpMkLst>
        </pc:grpChg>
        <pc:picChg chg="add mod ord">
          <ac:chgData name="Huff Computer" userId="f43a2742bac9e1b8" providerId="Windows Live" clId="Web-{2F7F72B0-5F1D-4831-B2F4-67A22DBA470E}" dt="2023-06-05T15:18:09.021" v="37"/>
          <ac:picMkLst>
            <pc:docMk/>
            <pc:sldMk cId="2397094885" sldId="277"/>
            <ac:picMk id="4" creationId="{D4152418-08CC-D726-6466-937F5AF7CEE9}"/>
          </ac:picMkLst>
        </pc:picChg>
      </pc:sldChg>
      <pc:sldChg chg="addSp delSp modSp new mod setBg">
        <pc:chgData name="Huff Computer" userId="f43a2742bac9e1b8" providerId="Windows Live" clId="Web-{2F7F72B0-5F1D-4831-B2F4-67A22DBA470E}" dt="2023-06-05T15:19:05.522" v="40"/>
        <pc:sldMkLst>
          <pc:docMk/>
          <pc:sldMk cId="3996291309" sldId="278"/>
        </pc:sldMkLst>
        <pc:spChg chg="del">
          <ac:chgData name="Huff Computer" userId="f43a2742bac9e1b8" providerId="Windows Live" clId="Web-{2F7F72B0-5F1D-4831-B2F4-67A22DBA470E}" dt="2023-06-05T15:19:05.522" v="40"/>
          <ac:spMkLst>
            <pc:docMk/>
            <pc:sldMk cId="3996291309" sldId="278"/>
            <ac:spMk id="2" creationId="{D348F2D6-4E84-590F-4AD8-DD3067B8F0CB}"/>
          </ac:spMkLst>
        </pc:spChg>
        <pc:spChg chg="del">
          <ac:chgData name="Huff Computer" userId="f43a2742bac9e1b8" providerId="Windows Live" clId="Web-{2F7F72B0-5F1D-4831-B2F4-67A22DBA470E}" dt="2023-06-05T15:18:50.538" v="39"/>
          <ac:spMkLst>
            <pc:docMk/>
            <pc:sldMk cId="3996291309" sldId="278"/>
            <ac:spMk id="3" creationId="{4E02F8A9-224D-A7CC-27F9-BB7CEE908F14}"/>
          </ac:spMkLst>
        </pc:spChg>
        <pc:spChg chg="add">
          <ac:chgData name="Huff Computer" userId="f43a2742bac9e1b8" providerId="Windows Live" clId="Web-{2F7F72B0-5F1D-4831-B2F4-67A22DBA470E}" dt="2023-06-05T15:19:05.522" v="40"/>
          <ac:spMkLst>
            <pc:docMk/>
            <pc:sldMk cId="3996291309" sldId="278"/>
            <ac:spMk id="9" creationId="{94087E04-C99E-4195-8EBA-1BD4C45117C9}"/>
          </ac:spMkLst>
        </pc:spChg>
        <pc:spChg chg="add">
          <ac:chgData name="Huff Computer" userId="f43a2742bac9e1b8" providerId="Windows Live" clId="Web-{2F7F72B0-5F1D-4831-B2F4-67A22DBA470E}" dt="2023-06-05T15:19:05.522" v="40"/>
          <ac:spMkLst>
            <pc:docMk/>
            <pc:sldMk cId="3996291309" sldId="278"/>
            <ac:spMk id="15" creationId="{FD73501D-A515-4725-8404-1315A591A54C}"/>
          </ac:spMkLst>
        </pc:spChg>
        <pc:grpChg chg="add">
          <ac:chgData name="Huff Computer" userId="f43a2742bac9e1b8" providerId="Windows Live" clId="Web-{2F7F72B0-5F1D-4831-B2F4-67A22DBA470E}" dt="2023-06-05T15:19:05.522" v="40"/>
          <ac:grpSpMkLst>
            <pc:docMk/>
            <pc:sldMk cId="3996291309" sldId="278"/>
            <ac:grpSpMk id="11" creationId="{336EACDA-272E-4472-852A-83CAB409195F}"/>
          </ac:grpSpMkLst>
        </pc:grpChg>
        <pc:picChg chg="add mod ord">
          <ac:chgData name="Huff Computer" userId="f43a2742bac9e1b8" providerId="Windows Live" clId="Web-{2F7F72B0-5F1D-4831-B2F4-67A22DBA470E}" dt="2023-06-05T15:19:05.522" v="40"/>
          <ac:picMkLst>
            <pc:docMk/>
            <pc:sldMk cId="3996291309" sldId="278"/>
            <ac:picMk id="4" creationId="{81AD136E-1FE2-2784-DA1B-E465DAEC512E}"/>
          </ac:picMkLst>
        </pc:picChg>
      </pc:sldChg>
      <pc:sldChg chg="addSp delSp modSp new mod setBg">
        <pc:chgData name="Huff Computer" userId="f43a2742bac9e1b8" providerId="Windows Live" clId="Web-{2F7F72B0-5F1D-4831-B2F4-67A22DBA470E}" dt="2023-06-05T15:23:50.329" v="55" actId="14100"/>
        <pc:sldMkLst>
          <pc:docMk/>
          <pc:sldMk cId="2335936560" sldId="279"/>
        </pc:sldMkLst>
        <pc:spChg chg="mod ord">
          <ac:chgData name="Huff Computer" userId="f43a2742bac9e1b8" providerId="Windows Live" clId="Web-{2F7F72B0-5F1D-4831-B2F4-67A22DBA470E}" dt="2023-06-05T15:23:50.329" v="55" actId="14100"/>
          <ac:spMkLst>
            <pc:docMk/>
            <pc:sldMk cId="2335936560" sldId="279"/>
            <ac:spMk id="2" creationId="{C7D7886D-A2D8-CD19-9FFF-F26828B2285D}"/>
          </ac:spMkLst>
        </pc:spChg>
        <pc:spChg chg="del">
          <ac:chgData name="Huff Computer" userId="f43a2742bac9e1b8" providerId="Windows Live" clId="Web-{2F7F72B0-5F1D-4831-B2F4-67A22DBA470E}" dt="2023-06-05T15:22:57.515" v="42"/>
          <ac:spMkLst>
            <pc:docMk/>
            <pc:sldMk cId="2335936560" sldId="279"/>
            <ac:spMk id="3" creationId="{2DCB2700-4CAA-63A4-A7D7-E3429BBB97FB}"/>
          </ac:spMkLst>
        </pc:spChg>
        <pc:spChg chg="add del">
          <ac:chgData name="Huff Computer" userId="f43a2742bac9e1b8" providerId="Windows Live" clId="Web-{2F7F72B0-5F1D-4831-B2F4-67A22DBA470E}" dt="2023-06-05T15:23:45.094" v="53"/>
          <ac:spMkLst>
            <pc:docMk/>
            <pc:sldMk cId="2335936560" sldId="279"/>
            <ac:spMk id="8" creationId="{84A21EDD-D39E-F491-1312-407F768235C9}"/>
          </ac:spMkLst>
        </pc:spChg>
        <pc:spChg chg="add">
          <ac:chgData name="Huff Computer" userId="f43a2742bac9e1b8" providerId="Windows Live" clId="Web-{2F7F72B0-5F1D-4831-B2F4-67A22DBA470E}" dt="2023-06-05T15:23:14.687" v="45"/>
          <ac:spMkLst>
            <pc:docMk/>
            <pc:sldMk cId="2335936560" sldId="279"/>
            <ac:spMk id="11" creationId="{3AFE8227-C443-417B-BA91-520EB1EF4559}"/>
          </ac:spMkLst>
        </pc:spChg>
        <pc:spChg chg="add">
          <ac:chgData name="Huff Computer" userId="f43a2742bac9e1b8" providerId="Windows Live" clId="Web-{2F7F72B0-5F1D-4831-B2F4-67A22DBA470E}" dt="2023-06-05T15:23:14.687" v="45"/>
          <ac:spMkLst>
            <pc:docMk/>
            <pc:sldMk cId="2335936560" sldId="279"/>
            <ac:spMk id="13" creationId="{907741FC-B544-4A6E-B831-6789D042333D}"/>
          </ac:spMkLst>
        </pc:spChg>
        <pc:spChg chg="add">
          <ac:chgData name="Huff Computer" userId="f43a2742bac9e1b8" providerId="Windows Live" clId="Web-{2F7F72B0-5F1D-4831-B2F4-67A22DBA470E}" dt="2023-06-05T15:23:14.687" v="45"/>
          <ac:spMkLst>
            <pc:docMk/>
            <pc:sldMk cId="2335936560" sldId="279"/>
            <ac:spMk id="15" creationId="{3F0BE7ED-7814-4273-B18A-F26CC0380380}"/>
          </ac:spMkLst>
        </pc:spChg>
        <pc:picChg chg="add mod ord">
          <ac:chgData name="Huff Computer" userId="f43a2742bac9e1b8" providerId="Windows Live" clId="Web-{2F7F72B0-5F1D-4831-B2F4-67A22DBA470E}" dt="2023-06-05T15:23:14.687" v="45"/>
          <ac:picMkLst>
            <pc:docMk/>
            <pc:sldMk cId="2335936560" sldId="279"/>
            <ac:picMk id="4" creationId="{9B58F8A6-0D18-DC6C-4220-8F877E62C71A}"/>
          </ac:picMkLst>
        </pc:picChg>
      </pc:sldChg>
      <pc:sldChg chg="addSp delSp modSp new mod setBg">
        <pc:chgData name="Huff Computer" userId="f43a2742bac9e1b8" providerId="Windows Live" clId="Web-{2F7F72B0-5F1D-4831-B2F4-67A22DBA470E}" dt="2023-06-05T15:43:24.165" v="86" actId="20577"/>
        <pc:sldMkLst>
          <pc:docMk/>
          <pc:sldMk cId="3600425592" sldId="280"/>
        </pc:sldMkLst>
        <pc:spChg chg="mod">
          <ac:chgData name="Huff Computer" userId="f43a2742bac9e1b8" providerId="Windows Live" clId="Web-{2F7F72B0-5F1D-4831-B2F4-67A22DBA470E}" dt="2023-06-05T15:43:24.165" v="86" actId="20577"/>
          <ac:spMkLst>
            <pc:docMk/>
            <pc:sldMk cId="3600425592" sldId="280"/>
            <ac:spMk id="2" creationId="{4A9A830C-9B99-A611-B645-9A7BF0503D6B}"/>
          </ac:spMkLst>
        </pc:spChg>
        <pc:spChg chg="del">
          <ac:chgData name="Huff Computer" userId="f43a2742bac9e1b8" providerId="Windows Live" clId="Web-{2F7F72B0-5F1D-4831-B2F4-67A22DBA470E}" dt="2023-06-05T15:41:27.333" v="70"/>
          <ac:spMkLst>
            <pc:docMk/>
            <pc:sldMk cId="3600425592" sldId="280"/>
            <ac:spMk id="3" creationId="{FBF0C444-695C-20BE-B8DF-A8F03777FCC1}"/>
          </ac:spMkLst>
        </pc:spChg>
        <pc:spChg chg="add">
          <ac:chgData name="Huff Computer" userId="f43a2742bac9e1b8" providerId="Windows Live" clId="Web-{2F7F72B0-5F1D-4831-B2F4-67A22DBA470E}" dt="2023-06-05T15:41:31.614" v="71"/>
          <ac:spMkLst>
            <pc:docMk/>
            <pc:sldMk cId="3600425592" sldId="280"/>
            <ac:spMk id="9" creationId="{D4771268-CB57-404A-9271-370EB28F6090}"/>
          </ac:spMkLst>
        </pc:spChg>
        <pc:picChg chg="add mod ord">
          <ac:chgData name="Huff Computer" userId="f43a2742bac9e1b8" providerId="Windows Live" clId="Web-{2F7F72B0-5F1D-4831-B2F4-67A22DBA470E}" dt="2023-06-05T15:41:31.614" v="71"/>
          <ac:picMkLst>
            <pc:docMk/>
            <pc:sldMk cId="3600425592" sldId="280"/>
            <ac:picMk id="4" creationId="{1628265D-BAAE-E124-E0B6-226561906555}"/>
          </ac:picMkLst>
        </pc:picChg>
      </pc:sldChg>
      <pc:sldChg chg="addSp delSp modSp new mod setBg">
        <pc:chgData name="Huff Computer" userId="f43a2742bac9e1b8" providerId="Windows Live" clId="Web-{2F7F72B0-5F1D-4831-B2F4-67A22DBA470E}" dt="2023-06-05T15:43:36.665" v="91"/>
        <pc:sldMkLst>
          <pc:docMk/>
          <pc:sldMk cId="3057367330" sldId="281"/>
        </pc:sldMkLst>
        <pc:spChg chg="mod">
          <ac:chgData name="Huff Computer" userId="f43a2742bac9e1b8" providerId="Windows Live" clId="Web-{2F7F72B0-5F1D-4831-B2F4-67A22DBA470E}" dt="2023-06-05T15:43:36.665" v="91"/>
          <ac:spMkLst>
            <pc:docMk/>
            <pc:sldMk cId="3057367330" sldId="281"/>
            <ac:spMk id="2" creationId="{DB9C8927-DA6E-C5D6-6FF0-E08E7883B332}"/>
          </ac:spMkLst>
        </pc:spChg>
        <pc:spChg chg="mod">
          <ac:chgData name="Huff Computer" userId="f43a2742bac9e1b8" providerId="Windows Live" clId="Web-{2F7F72B0-5F1D-4831-B2F4-67A22DBA470E}" dt="2023-06-05T15:43:36.665" v="91"/>
          <ac:spMkLst>
            <pc:docMk/>
            <pc:sldMk cId="3057367330" sldId="281"/>
            <ac:spMk id="3" creationId="{6744545F-AD30-793B-9E97-A78A37C95082}"/>
          </ac:spMkLst>
        </pc:spChg>
        <pc:spChg chg="add del">
          <ac:chgData name="Huff Computer" userId="f43a2742bac9e1b8" providerId="Windows Live" clId="Web-{2F7F72B0-5F1D-4831-B2F4-67A22DBA470E}" dt="2023-06-05T15:43:36.665" v="91"/>
          <ac:spMkLst>
            <pc:docMk/>
            <pc:sldMk cId="3057367330" sldId="281"/>
            <ac:spMk id="8" creationId="{907EF6B7-1338-4443-8C46-6A318D952DFD}"/>
          </ac:spMkLst>
        </pc:spChg>
        <pc:spChg chg="add del">
          <ac:chgData name="Huff Computer" userId="f43a2742bac9e1b8" providerId="Windows Live" clId="Web-{2F7F72B0-5F1D-4831-B2F4-67A22DBA470E}" dt="2023-06-05T15:43:36.665" v="91"/>
          <ac:spMkLst>
            <pc:docMk/>
            <pc:sldMk cId="3057367330" sldId="281"/>
            <ac:spMk id="10" creationId="{DAAE4CDD-124C-4DCF-9584-B6033B545DD5}"/>
          </ac:spMkLst>
        </pc:spChg>
        <pc:spChg chg="add del">
          <ac:chgData name="Huff Computer" userId="f43a2742bac9e1b8" providerId="Windows Live" clId="Web-{2F7F72B0-5F1D-4831-B2F4-67A22DBA470E}" dt="2023-06-05T15:43:36.665" v="91"/>
          <ac:spMkLst>
            <pc:docMk/>
            <pc:sldMk cId="3057367330" sldId="281"/>
            <ac:spMk id="12" creationId="{081E4A58-353D-44AE-B2FC-2A74E2E400F7}"/>
          </ac:spMkLst>
        </pc:spChg>
        <pc:spChg chg="add del">
          <ac:chgData name="Huff Computer" userId="f43a2742bac9e1b8" providerId="Windows Live" clId="Web-{2F7F72B0-5F1D-4831-B2F4-67A22DBA470E}" dt="2023-06-05T15:43:36.650" v="90"/>
          <ac:spMkLst>
            <pc:docMk/>
            <pc:sldMk cId="3057367330" sldId="281"/>
            <ac:spMk id="17" creationId="{979E27D9-03C7-44E2-9FF8-15D0C8506AF7}"/>
          </ac:spMkLst>
        </pc:spChg>
        <pc:spChg chg="add del">
          <ac:chgData name="Huff Computer" userId="f43a2742bac9e1b8" providerId="Windows Live" clId="Web-{2F7F72B0-5F1D-4831-B2F4-67A22DBA470E}" dt="2023-06-05T15:43:36.650" v="90"/>
          <ac:spMkLst>
            <pc:docMk/>
            <pc:sldMk cId="3057367330" sldId="281"/>
            <ac:spMk id="19" creationId="{EEBF1590-3B36-48EE-A89D-3B6F3CB256AB}"/>
          </ac:spMkLst>
        </pc:spChg>
        <pc:spChg chg="add del">
          <ac:chgData name="Huff Computer" userId="f43a2742bac9e1b8" providerId="Windows Live" clId="Web-{2F7F72B0-5F1D-4831-B2F4-67A22DBA470E}" dt="2023-06-05T15:43:36.650" v="90"/>
          <ac:spMkLst>
            <pc:docMk/>
            <pc:sldMk cId="3057367330" sldId="281"/>
            <ac:spMk id="21" creationId="{AC8F6C8C-AB5A-4548-942D-E3FD40ACBC49}"/>
          </ac:spMkLst>
        </pc:spChg>
        <pc:spChg chg="add">
          <ac:chgData name="Huff Computer" userId="f43a2742bac9e1b8" providerId="Windows Live" clId="Web-{2F7F72B0-5F1D-4831-B2F4-67A22DBA470E}" dt="2023-06-05T15:43:36.665" v="91"/>
          <ac:spMkLst>
            <pc:docMk/>
            <pc:sldMk cId="3057367330" sldId="281"/>
            <ac:spMk id="23" creationId="{979E27D9-03C7-44E2-9FF8-15D0C8506AF7}"/>
          </ac:spMkLst>
        </pc:spChg>
        <pc:spChg chg="add">
          <ac:chgData name="Huff Computer" userId="f43a2742bac9e1b8" providerId="Windows Live" clId="Web-{2F7F72B0-5F1D-4831-B2F4-67A22DBA470E}" dt="2023-06-05T15:43:36.665" v="91"/>
          <ac:spMkLst>
            <pc:docMk/>
            <pc:sldMk cId="3057367330" sldId="281"/>
            <ac:spMk id="24" creationId="{EEBF1590-3B36-48EE-A89D-3B6F3CB256AB}"/>
          </ac:spMkLst>
        </pc:spChg>
        <pc:spChg chg="add">
          <ac:chgData name="Huff Computer" userId="f43a2742bac9e1b8" providerId="Windows Live" clId="Web-{2F7F72B0-5F1D-4831-B2F4-67A22DBA470E}" dt="2023-06-05T15:43:36.665" v="91"/>
          <ac:spMkLst>
            <pc:docMk/>
            <pc:sldMk cId="3057367330" sldId="281"/>
            <ac:spMk id="25" creationId="{AC8F6C8C-AB5A-4548-942D-E3FD40ACBC49}"/>
          </ac:spMkLst>
        </pc:spChg>
      </pc:sldChg>
      <pc:sldChg chg="addSp delSp modSp new mod setBg">
        <pc:chgData name="Huff Computer" userId="f43a2742bac9e1b8" providerId="Windows Live" clId="Web-{2F7F72B0-5F1D-4831-B2F4-67A22DBA470E}" dt="2023-06-05T15:52:16.042" v="149"/>
        <pc:sldMkLst>
          <pc:docMk/>
          <pc:sldMk cId="2374927018" sldId="282"/>
        </pc:sldMkLst>
        <pc:spChg chg="mod">
          <ac:chgData name="Huff Computer" userId="f43a2742bac9e1b8" providerId="Windows Live" clId="Web-{2F7F72B0-5F1D-4831-B2F4-67A22DBA470E}" dt="2023-06-05T15:52:09.588" v="146" actId="20577"/>
          <ac:spMkLst>
            <pc:docMk/>
            <pc:sldMk cId="2374927018" sldId="282"/>
            <ac:spMk id="2" creationId="{93F5FD03-D2D1-E749-A0DB-B20B3D08CF0A}"/>
          </ac:spMkLst>
        </pc:spChg>
        <pc:spChg chg="mod">
          <ac:chgData name="Huff Computer" userId="f43a2742bac9e1b8" providerId="Windows Live" clId="Web-{2F7F72B0-5F1D-4831-B2F4-67A22DBA470E}" dt="2023-06-05T15:52:16.042" v="149"/>
          <ac:spMkLst>
            <pc:docMk/>
            <pc:sldMk cId="2374927018" sldId="282"/>
            <ac:spMk id="3" creationId="{7F31F3E3-3B10-CDC6-C7B1-8792B927405B}"/>
          </ac:spMkLst>
        </pc:spChg>
        <pc:spChg chg="add del">
          <ac:chgData name="Huff Computer" userId="f43a2742bac9e1b8" providerId="Windows Live" clId="Web-{2F7F72B0-5F1D-4831-B2F4-67A22DBA470E}" dt="2023-06-05T15:47:18.860" v="100"/>
          <ac:spMkLst>
            <pc:docMk/>
            <pc:sldMk cId="2374927018" sldId="282"/>
            <ac:spMk id="8" creationId="{5A0118C5-4F8D-4CF4-BADD-53FEACC6C42A}"/>
          </ac:spMkLst>
        </pc:spChg>
        <pc:spChg chg="add del">
          <ac:chgData name="Huff Computer" userId="f43a2742bac9e1b8" providerId="Windows Live" clId="Web-{2F7F72B0-5F1D-4831-B2F4-67A22DBA470E}" dt="2023-06-05T15:47:18.860" v="100"/>
          <ac:spMkLst>
            <pc:docMk/>
            <pc:sldMk cId="2374927018" sldId="282"/>
            <ac:spMk id="10" creationId="{A99050EE-26AF-4253-BD50-F0FCD965A8F6}"/>
          </ac:spMkLst>
        </pc:spChg>
        <pc:spChg chg="add del">
          <ac:chgData name="Huff Computer" userId="f43a2742bac9e1b8" providerId="Windows Live" clId="Web-{2F7F72B0-5F1D-4831-B2F4-67A22DBA470E}" dt="2023-06-05T15:47:18.860" v="100"/>
          <ac:spMkLst>
            <pc:docMk/>
            <pc:sldMk cId="2374927018" sldId="282"/>
            <ac:spMk id="16" creationId="{D0C78466-EB6E-45A0-99A6-A00789ACD90A}"/>
          </ac:spMkLst>
        </pc:spChg>
        <pc:spChg chg="add del">
          <ac:chgData name="Huff Computer" userId="f43a2742bac9e1b8" providerId="Windows Live" clId="Web-{2F7F72B0-5F1D-4831-B2F4-67A22DBA470E}" dt="2023-06-05T15:47:18.860" v="100"/>
          <ac:spMkLst>
            <pc:docMk/>
            <pc:sldMk cId="2374927018" sldId="282"/>
            <ac:spMk id="18" creationId="{E99F76E4-5DFD-4DBE-B042-66FBCD1182C9}"/>
          </ac:spMkLst>
        </pc:spChg>
        <pc:spChg chg="add del">
          <ac:chgData name="Huff Computer" userId="f43a2742bac9e1b8" providerId="Windows Live" clId="Web-{2F7F72B0-5F1D-4831-B2F4-67A22DBA470E}" dt="2023-06-05T15:51:43.744" v="143"/>
          <ac:spMkLst>
            <pc:docMk/>
            <pc:sldMk cId="2374927018" sldId="282"/>
            <ac:spMk id="362" creationId="{E8A8EAB8-D2FF-444D-B34B-7D32F106AD0E}"/>
          </ac:spMkLst>
        </pc:spChg>
        <pc:spChg chg="add del">
          <ac:chgData name="Huff Computer" userId="f43a2742bac9e1b8" providerId="Windows Live" clId="Web-{2F7F72B0-5F1D-4831-B2F4-67A22DBA470E}" dt="2023-06-05T15:52:16.042" v="149"/>
          <ac:spMkLst>
            <pc:docMk/>
            <pc:sldMk cId="2374927018" sldId="282"/>
            <ac:spMk id="369" creationId="{979E27D9-03C7-44E2-9FF8-15D0C8506AF7}"/>
          </ac:spMkLst>
        </pc:spChg>
        <pc:spChg chg="add del">
          <ac:chgData name="Huff Computer" userId="f43a2742bac9e1b8" providerId="Windows Live" clId="Web-{2F7F72B0-5F1D-4831-B2F4-67A22DBA470E}" dt="2023-06-05T15:52:16.042" v="149"/>
          <ac:spMkLst>
            <pc:docMk/>
            <pc:sldMk cId="2374927018" sldId="282"/>
            <ac:spMk id="371" creationId="{EEBF1590-3B36-48EE-A89D-3B6F3CB256AB}"/>
          </ac:spMkLst>
        </pc:spChg>
        <pc:spChg chg="add del">
          <ac:chgData name="Huff Computer" userId="f43a2742bac9e1b8" providerId="Windows Live" clId="Web-{2F7F72B0-5F1D-4831-B2F4-67A22DBA470E}" dt="2023-06-05T15:52:16.042" v="149"/>
          <ac:spMkLst>
            <pc:docMk/>
            <pc:sldMk cId="2374927018" sldId="282"/>
            <ac:spMk id="373" creationId="{AC8F6C8C-AB5A-4548-942D-E3FD40ACBC49}"/>
          </ac:spMkLst>
        </pc:spChg>
        <pc:spChg chg="add">
          <ac:chgData name="Huff Computer" userId="f43a2742bac9e1b8" providerId="Windows Live" clId="Web-{2F7F72B0-5F1D-4831-B2F4-67A22DBA470E}" dt="2023-06-05T15:52:16.042" v="149"/>
          <ac:spMkLst>
            <pc:docMk/>
            <pc:sldMk cId="2374927018" sldId="282"/>
            <ac:spMk id="378" creationId="{979E27D9-03C7-44E2-9FF8-15D0C8506AF7}"/>
          </ac:spMkLst>
        </pc:spChg>
        <pc:spChg chg="add">
          <ac:chgData name="Huff Computer" userId="f43a2742bac9e1b8" providerId="Windows Live" clId="Web-{2F7F72B0-5F1D-4831-B2F4-67A22DBA470E}" dt="2023-06-05T15:52:16.042" v="149"/>
          <ac:spMkLst>
            <pc:docMk/>
            <pc:sldMk cId="2374927018" sldId="282"/>
            <ac:spMk id="380" creationId="{EEBF1590-3B36-48EE-A89D-3B6F3CB256AB}"/>
          </ac:spMkLst>
        </pc:spChg>
        <pc:spChg chg="add">
          <ac:chgData name="Huff Computer" userId="f43a2742bac9e1b8" providerId="Windows Live" clId="Web-{2F7F72B0-5F1D-4831-B2F4-67A22DBA470E}" dt="2023-06-05T15:52:16.042" v="149"/>
          <ac:spMkLst>
            <pc:docMk/>
            <pc:sldMk cId="2374927018" sldId="282"/>
            <ac:spMk id="382" creationId="{AC8F6C8C-AB5A-4548-942D-E3FD40ACBC49}"/>
          </ac:spMkLst>
        </pc:spChg>
        <pc:grpChg chg="add del">
          <ac:chgData name="Huff Computer" userId="f43a2742bac9e1b8" providerId="Windows Live" clId="Web-{2F7F72B0-5F1D-4831-B2F4-67A22DBA470E}" dt="2023-06-05T15:47:18.860" v="100"/>
          <ac:grpSpMkLst>
            <pc:docMk/>
            <pc:sldMk cId="2374927018" sldId="282"/>
            <ac:grpSpMk id="12" creationId="{00E015F5-1A99-4E40-BC3D-7707802996B5}"/>
          </ac:grpSpMkLst>
        </pc:grpChg>
        <pc:grpChg chg="add del">
          <ac:chgData name="Huff Computer" userId="f43a2742bac9e1b8" providerId="Windows Live" clId="Web-{2F7F72B0-5F1D-4831-B2F4-67A22DBA470E}" dt="2023-06-05T15:47:18.860" v="100"/>
          <ac:grpSpMkLst>
            <pc:docMk/>
            <pc:sldMk cId="2374927018" sldId="282"/>
            <ac:grpSpMk id="20" creationId="{5468B3A9-705E-43C3-A742-0619B0D8F2EE}"/>
          </ac:grpSpMkLst>
        </pc:grpChg>
        <pc:grpChg chg="add del">
          <ac:chgData name="Huff Computer" userId="f43a2742bac9e1b8" providerId="Windows Live" clId="Web-{2F7F72B0-5F1D-4831-B2F4-67A22DBA470E}" dt="2023-06-05T15:47:18.860" v="100"/>
          <ac:grpSpMkLst>
            <pc:docMk/>
            <pc:sldMk cId="2374927018" sldId="282"/>
            <ac:grpSpMk id="191" creationId="{773717CC-ECEE-4ABF-BA61-C59F46801775}"/>
          </ac:grpSpMkLst>
        </pc:grpChg>
        <pc:cxnChg chg="add del">
          <ac:chgData name="Huff Computer" userId="f43a2742bac9e1b8" providerId="Windows Live" clId="Web-{2F7F72B0-5F1D-4831-B2F4-67A22DBA470E}" dt="2023-06-05T15:51:43.744" v="143"/>
          <ac:cxnSpMkLst>
            <pc:docMk/>
            <pc:sldMk cId="2374927018" sldId="282"/>
            <ac:cxnSpMk id="363" creationId="{067633D1-6EE6-4118-B9F0-B363477BEE7A}"/>
          </ac:cxnSpMkLst>
        </pc:cxnChg>
        <pc:cxnChg chg="add del">
          <ac:chgData name="Huff Computer" userId="f43a2742bac9e1b8" providerId="Windows Live" clId="Web-{2F7F72B0-5F1D-4831-B2F4-67A22DBA470E}" dt="2023-06-05T15:51:43.744" v="143"/>
          <ac:cxnSpMkLst>
            <pc:docMk/>
            <pc:sldMk cId="2374927018" sldId="282"/>
            <ac:cxnSpMk id="364" creationId="{4AD7FFC6-42A9-49CB-B5E9-B3F6B038331B}"/>
          </ac:cxnSpMkLst>
        </pc:cxnChg>
      </pc:sldChg>
      <pc:sldChg chg="modSp new del">
        <pc:chgData name="Huff Computer" userId="f43a2742bac9e1b8" providerId="Windows Live" clId="Web-{2F7F72B0-5F1D-4831-B2F4-67A22DBA470E}" dt="2023-06-05T15:53:00.215" v="161"/>
        <pc:sldMkLst>
          <pc:docMk/>
          <pc:sldMk cId="754310618" sldId="283"/>
        </pc:sldMkLst>
        <pc:spChg chg="mod">
          <ac:chgData name="Huff Computer" userId="f43a2742bac9e1b8" providerId="Windows Live" clId="Web-{2F7F72B0-5F1D-4831-B2F4-67A22DBA470E}" dt="2023-06-05T15:50:11.695" v="106" actId="20577"/>
          <ac:spMkLst>
            <pc:docMk/>
            <pc:sldMk cId="754310618" sldId="283"/>
            <ac:spMk id="2" creationId="{FFC13A4D-635A-7349-EE3F-0ED205B5EEA7}"/>
          </ac:spMkLst>
        </pc:spChg>
        <pc:spChg chg="mod">
          <ac:chgData name="Huff Computer" userId="f43a2742bac9e1b8" providerId="Windows Live" clId="Web-{2F7F72B0-5F1D-4831-B2F4-67A22DBA470E}" dt="2023-06-05T15:50:29.398" v="108" actId="20577"/>
          <ac:spMkLst>
            <pc:docMk/>
            <pc:sldMk cId="754310618" sldId="283"/>
            <ac:spMk id="3" creationId="{AFE73AA5-E81B-B495-85CB-C6305CF4DABA}"/>
          </ac:spMkLst>
        </pc:spChg>
      </pc:sldChg>
      <pc:sldChg chg="addSp modSp new mod setBg">
        <pc:chgData name="Huff Computer" userId="f43a2742bac9e1b8" providerId="Windows Live" clId="Web-{2F7F72B0-5F1D-4831-B2F4-67A22DBA470E}" dt="2023-06-05T15:53:58.967" v="169" actId="20577"/>
        <pc:sldMkLst>
          <pc:docMk/>
          <pc:sldMk cId="3503261570" sldId="284"/>
        </pc:sldMkLst>
        <pc:spChg chg="mod">
          <ac:chgData name="Huff Computer" userId="f43a2742bac9e1b8" providerId="Windows Live" clId="Web-{2F7F72B0-5F1D-4831-B2F4-67A22DBA470E}" dt="2023-06-05T15:51:39.337" v="142"/>
          <ac:spMkLst>
            <pc:docMk/>
            <pc:sldMk cId="3503261570" sldId="284"/>
            <ac:spMk id="2" creationId="{FCA6DB44-1C9C-DD49-5FA7-D83337AEAB2D}"/>
          </ac:spMkLst>
        </pc:spChg>
        <pc:spChg chg="mod">
          <ac:chgData name="Huff Computer" userId="f43a2742bac9e1b8" providerId="Windows Live" clId="Web-{2F7F72B0-5F1D-4831-B2F4-67A22DBA470E}" dt="2023-06-05T15:53:58.967" v="169" actId="20577"/>
          <ac:spMkLst>
            <pc:docMk/>
            <pc:sldMk cId="3503261570" sldId="284"/>
            <ac:spMk id="3" creationId="{2FC9B295-5B41-8F23-0F90-707A94CA8E08}"/>
          </ac:spMkLst>
        </pc:spChg>
        <pc:spChg chg="add">
          <ac:chgData name="Huff Computer" userId="f43a2742bac9e1b8" providerId="Windows Live" clId="Web-{2F7F72B0-5F1D-4831-B2F4-67A22DBA470E}" dt="2023-06-05T15:51:39.337" v="142"/>
          <ac:spMkLst>
            <pc:docMk/>
            <pc:sldMk cId="3503261570" sldId="284"/>
            <ac:spMk id="8" creationId="{979E27D9-03C7-44E2-9FF8-15D0C8506AF7}"/>
          </ac:spMkLst>
        </pc:spChg>
        <pc:spChg chg="add">
          <ac:chgData name="Huff Computer" userId="f43a2742bac9e1b8" providerId="Windows Live" clId="Web-{2F7F72B0-5F1D-4831-B2F4-67A22DBA470E}" dt="2023-06-05T15:51:39.337" v="142"/>
          <ac:spMkLst>
            <pc:docMk/>
            <pc:sldMk cId="3503261570" sldId="284"/>
            <ac:spMk id="10" creationId="{EEBF1590-3B36-48EE-A89D-3B6F3CB256AB}"/>
          </ac:spMkLst>
        </pc:spChg>
        <pc:spChg chg="add">
          <ac:chgData name="Huff Computer" userId="f43a2742bac9e1b8" providerId="Windows Live" clId="Web-{2F7F72B0-5F1D-4831-B2F4-67A22DBA470E}" dt="2023-06-05T15:51:39.337" v="142"/>
          <ac:spMkLst>
            <pc:docMk/>
            <pc:sldMk cId="3503261570" sldId="284"/>
            <ac:spMk id="12" creationId="{AC8F6C8C-AB5A-4548-942D-E3FD40ACBC49}"/>
          </ac:spMkLst>
        </pc:spChg>
      </pc:sldChg>
      <pc:sldChg chg="addSp modSp new mod setBg">
        <pc:chgData name="Huff Computer" userId="f43a2742bac9e1b8" providerId="Windows Live" clId="Web-{2F7F72B0-5F1D-4831-B2F4-67A22DBA470E}" dt="2023-06-05T15:53:26.747" v="163" actId="20577"/>
        <pc:sldMkLst>
          <pc:docMk/>
          <pc:sldMk cId="109473435" sldId="285"/>
        </pc:sldMkLst>
        <pc:spChg chg="mod">
          <ac:chgData name="Huff Computer" userId="f43a2742bac9e1b8" providerId="Windows Live" clId="Web-{2F7F72B0-5F1D-4831-B2F4-67A22DBA470E}" dt="2023-06-05T15:52:45.230" v="160"/>
          <ac:spMkLst>
            <pc:docMk/>
            <pc:sldMk cId="109473435" sldId="285"/>
            <ac:spMk id="2" creationId="{94F52BB9-99C6-0820-A47C-4728E982C31A}"/>
          </ac:spMkLst>
        </pc:spChg>
        <pc:spChg chg="mod">
          <ac:chgData name="Huff Computer" userId="f43a2742bac9e1b8" providerId="Windows Live" clId="Web-{2F7F72B0-5F1D-4831-B2F4-67A22DBA470E}" dt="2023-06-05T15:53:26.747" v="163" actId="20577"/>
          <ac:spMkLst>
            <pc:docMk/>
            <pc:sldMk cId="109473435" sldId="285"/>
            <ac:spMk id="3" creationId="{FFFE13A2-8FFC-4701-3D9F-23412B1031F0}"/>
          </ac:spMkLst>
        </pc:spChg>
        <pc:spChg chg="add">
          <ac:chgData name="Huff Computer" userId="f43a2742bac9e1b8" providerId="Windows Live" clId="Web-{2F7F72B0-5F1D-4831-B2F4-67A22DBA470E}" dt="2023-06-05T15:52:45.230" v="160"/>
          <ac:spMkLst>
            <pc:docMk/>
            <pc:sldMk cId="109473435" sldId="285"/>
            <ac:spMk id="8" creationId="{979E27D9-03C7-44E2-9FF8-15D0C8506AF7}"/>
          </ac:spMkLst>
        </pc:spChg>
        <pc:spChg chg="add">
          <ac:chgData name="Huff Computer" userId="f43a2742bac9e1b8" providerId="Windows Live" clId="Web-{2F7F72B0-5F1D-4831-B2F4-67A22DBA470E}" dt="2023-06-05T15:52:45.230" v="160"/>
          <ac:spMkLst>
            <pc:docMk/>
            <pc:sldMk cId="109473435" sldId="285"/>
            <ac:spMk id="10" creationId="{EEBF1590-3B36-48EE-A89D-3B6F3CB256AB}"/>
          </ac:spMkLst>
        </pc:spChg>
        <pc:spChg chg="add">
          <ac:chgData name="Huff Computer" userId="f43a2742bac9e1b8" providerId="Windows Live" clId="Web-{2F7F72B0-5F1D-4831-B2F4-67A22DBA470E}" dt="2023-06-05T15:52:45.230" v="160"/>
          <ac:spMkLst>
            <pc:docMk/>
            <pc:sldMk cId="109473435" sldId="285"/>
            <ac:spMk id="12" creationId="{AC8F6C8C-AB5A-4548-942D-E3FD40ACBC49}"/>
          </ac:spMkLst>
        </pc:spChg>
      </pc:sldChg>
      <pc:sldChg chg="modSp new">
        <pc:chgData name="Huff Computer" userId="f43a2742bac9e1b8" providerId="Windows Live" clId="Web-{2F7F72B0-5F1D-4831-B2F4-67A22DBA470E}" dt="2023-06-05T15:57:03.989" v="199" actId="20577"/>
        <pc:sldMkLst>
          <pc:docMk/>
          <pc:sldMk cId="2715606103" sldId="286"/>
        </pc:sldMkLst>
        <pc:spChg chg="mod">
          <ac:chgData name="Huff Computer" userId="f43a2742bac9e1b8" providerId="Windows Live" clId="Web-{2F7F72B0-5F1D-4831-B2F4-67A22DBA470E}" dt="2023-06-05T15:56:34.488" v="181" actId="20577"/>
          <ac:spMkLst>
            <pc:docMk/>
            <pc:sldMk cId="2715606103" sldId="286"/>
            <ac:spMk id="2" creationId="{303E9418-6C61-699F-30CF-FD8ADCF8AC3B}"/>
          </ac:spMkLst>
        </pc:spChg>
        <pc:spChg chg="mod">
          <ac:chgData name="Huff Computer" userId="f43a2742bac9e1b8" providerId="Windows Live" clId="Web-{2F7F72B0-5F1D-4831-B2F4-67A22DBA470E}" dt="2023-06-05T15:57:03.989" v="199" actId="20577"/>
          <ac:spMkLst>
            <pc:docMk/>
            <pc:sldMk cId="2715606103" sldId="286"/>
            <ac:spMk id="3" creationId="{228873C3-47D2-7383-6B2A-10C3EEF67477}"/>
          </ac:spMkLst>
        </pc:spChg>
      </pc:sldChg>
    </pc:docChg>
  </pc:docChgLst>
  <pc:docChgLst>
    <pc:chgData name="Huff Computer" userId="f43a2742bac9e1b8" providerId="Windows Live" clId="Web-{F1532449-BA1C-4072-8CA8-3F7211AE856D}"/>
    <pc:docChg chg="addSld modSld">
      <pc:chgData name="Huff Computer" userId="f43a2742bac9e1b8" providerId="Windows Live" clId="Web-{F1532449-BA1C-4072-8CA8-3F7211AE856D}" dt="2023-06-05T17:03:19.421" v="241" actId="20577"/>
      <pc:docMkLst>
        <pc:docMk/>
      </pc:docMkLst>
      <pc:sldChg chg="addSp modSp mod setBg">
        <pc:chgData name="Huff Computer" userId="f43a2742bac9e1b8" providerId="Windows Live" clId="Web-{F1532449-BA1C-4072-8CA8-3F7211AE856D}" dt="2023-06-05T16:02:05.529" v="7"/>
        <pc:sldMkLst>
          <pc:docMk/>
          <pc:sldMk cId="2715606103" sldId="286"/>
        </pc:sldMkLst>
        <pc:spChg chg="mod">
          <ac:chgData name="Huff Computer" userId="f43a2742bac9e1b8" providerId="Windows Live" clId="Web-{F1532449-BA1C-4072-8CA8-3F7211AE856D}" dt="2023-06-05T16:02:05.529" v="7"/>
          <ac:spMkLst>
            <pc:docMk/>
            <pc:sldMk cId="2715606103" sldId="286"/>
            <ac:spMk id="2" creationId="{303E9418-6C61-699F-30CF-FD8ADCF8AC3B}"/>
          </ac:spMkLst>
        </pc:spChg>
        <pc:spChg chg="mod">
          <ac:chgData name="Huff Computer" userId="f43a2742bac9e1b8" providerId="Windows Live" clId="Web-{F1532449-BA1C-4072-8CA8-3F7211AE856D}" dt="2023-06-05T16:02:05.529" v="7"/>
          <ac:spMkLst>
            <pc:docMk/>
            <pc:sldMk cId="2715606103" sldId="286"/>
            <ac:spMk id="3" creationId="{228873C3-47D2-7383-6B2A-10C3EEF67477}"/>
          </ac:spMkLst>
        </pc:spChg>
        <pc:spChg chg="add">
          <ac:chgData name="Huff Computer" userId="f43a2742bac9e1b8" providerId="Windows Live" clId="Web-{F1532449-BA1C-4072-8CA8-3F7211AE856D}" dt="2023-06-05T16:02:05.529" v="7"/>
          <ac:spMkLst>
            <pc:docMk/>
            <pc:sldMk cId="2715606103" sldId="286"/>
            <ac:spMk id="8" creationId="{100EDD19-6802-4EC3-95CE-CFFAB042CFD6}"/>
          </ac:spMkLst>
        </pc:spChg>
        <pc:spChg chg="add">
          <ac:chgData name="Huff Computer" userId="f43a2742bac9e1b8" providerId="Windows Live" clId="Web-{F1532449-BA1C-4072-8CA8-3F7211AE856D}" dt="2023-06-05T16:02:05.529" v="7"/>
          <ac:spMkLst>
            <pc:docMk/>
            <pc:sldMk cId="2715606103" sldId="286"/>
            <ac:spMk id="10" creationId="{DB17E863-922E-4C26-BD64-E8FD41D28661}"/>
          </ac:spMkLst>
        </pc:spChg>
      </pc:sldChg>
      <pc:sldChg chg="addSp modSp new mod setBg">
        <pc:chgData name="Huff Computer" userId="f43a2742bac9e1b8" providerId="Windows Live" clId="Web-{F1532449-BA1C-4072-8CA8-3F7211AE856D}" dt="2023-06-05T16:01:58.045" v="6"/>
        <pc:sldMkLst>
          <pc:docMk/>
          <pc:sldMk cId="3971741942" sldId="287"/>
        </pc:sldMkLst>
        <pc:spChg chg="mod">
          <ac:chgData name="Huff Computer" userId="f43a2742bac9e1b8" providerId="Windows Live" clId="Web-{F1532449-BA1C-4072-8CA8-3F7211AE856D}" dt="2023-06-05T16:01:58.045" v="6"/>
          <ac:spMkLst>
            <pc:docMk/>
            <pc:sldMk cId="3971741942" sldId="287"/>
            <ac:spMk id="2" creationId="{FE47E15B-5C10-799A-8C97-3A6616772E03}"/>
          </ac:spMkLst>
        </pc:spChg>
        <pc:spChg chg="mod">
          <ac:chgData name="Huff Computer" userId="f43a2742bac9e1b8" providerId="Windows Live" clId="Web-{F1532449-BA1C-4072-8CA8-3F7211AE856D}" dt="2023-06-05T16:01:58.045" v="6"/>
          <ac:spMkLst>
            <pc:docMk/>
            <pc:sldMk cId="3971741942" sldId="287"/>
            <ac:spMk id="3" creationId="{8772B283-B94B-8785-5FE5-A6008D59D9CC}"/>
          </ac:spMkLst>
        </pc:spChg>
        <pc:spChg chg="add">
          <ac:chgData name="Huff Computer" userId="f43a2742bac9e1b8" providerId="Windows Live" clId="Web-{F1532449-BA1C-4072-8CA8-3F7211AE856D}" dt="2023-06-05T16:01:58.045" v="6"/>
          <ac:spMkLst>
            <pc:docMk/>
            <pc:sldMk cId="3971741942" sldId="287"/>
            <ac:spMk id="8" creationId="{100EDD19-6802-4EC3-95CE-CFFAB042CFD6}"/>
          </ac:spMkLst>
        </pc:spChg>
        <pc:spChg chg="add">
          <ac:chgData name="Huff Computer" userId="f43a2742bac9e1b8" providerId="Windows Live" clId="Web-{F1532449-BA1C-4072-8CA8-3F7211AE856D}" dt="2023-06-05T16:01:58.045" v="6"/>
          <ac:spMkLst>
            <pc:docMk/>
            <pc:sldMk cId="3971741942" sldId="287"/>
            <ac:spMk id="10" creationId="{DB17E863-922E-4C26-BD64-E8FD41D28661}"/>
          </ac:spMkLst>
        </pc:spChg>
      </pc:sldChg>
      <pc:sldChg chg="addSp modSp new mod setBg">
        <pc:chgData name="Huff Computer" userId="f43a2742bac9e1b8" providerId="Windows Live" clId="Web-{F1532449-BA1C-4072-8CA8-3F7211AE856D}" dt="2023-06-05T16:02:58.860" v="17"/>
        <pc:sldMkLst>
          <pc:docMk/>
          <pc:sldMk cId="3420104685" sldId="288"/>
        </pc:sldMkLst>
        <pc:spChg chg="mod">
          <ac:chgData name="Huff Computer" userId="f43a2742bac9e1b8" providerId="Windows Live" clId="Web-{F1532449-BA1C-4072-8CA8-3F7211AE856D}" dt="2023-06-05T16:02:58.860" v="17"/>
          <ac:spMkLst>
            <pc:docMk/>
            <pc:sldMk cId="3420104685" sldId="288"/>
            <ac:spMk id="2" creationId="{82448000-D26F-D043-D864-A14BB2A10E70}"/>
          </ac:spMkLst>
        </pc:spChg>
        <pc:spChg chg="mod">
          <ac:chgData name="Huff Computer" userId="f43a2742bac9e1b8" providerId="Windows Live" clId="Web-{F1532449-BA1C-4072-8CA8-3F7211AE856D}" dt="2023-06-05T16:02:58.860" v="17"/>
          <ac:spMkLst>
            <pc:docMk/>
            <pc:sldMk cId="3420104685" sldId="288"/>
            <ac:spMk id="3" creationId="{38C70BF3-5DE5-D9B3-8E8A-41B7575791FD}"/>
          </ac:spMkLst>
        </pc:spChg>
        <pc:spChg chg="add">
          <ac:chgData name="Huff Computer" userId="f43a2742bac9e1b8" providerId="Windows Live" clId="Web-{F1532449-BA1C-4072-8CA8-3F7211AE856D}" dt="2023-06-05T16:02:58.860" v="17"/>
          <ac:spMkLst>
            <pc:docMk/>
            <pc:sldMk cId="3420104685" sldId="288"/>
            <ac:spMk id="8" creationId="{100EDD19-6802-4EC3-95CE-CFFAB042CFD6}"/>
          </ac:spMkLst>
        </pc:spChg>
        <pc:spChg chg="add">
          <ac:chgData name="Huff Computer" userId="f43a2742bac9e1b8" providerId="Windows Live" clId="Web-{F1532449-BA1C-4072-8CA8-3F7211AE856D}" dt="2023-06-05T16:02:58.860" v="17"/>
          <ac:spMkLst>
            <pc:docMk/>
            <pc:sldMk cId="3420104685" sldId="288"/>
            <ac:spMk id="10" creationId="{DB17E863-922E-4C26-BD64-E8FD41D28661}"/>
          </ac:spMkLst>
        </pc:spChg>
      </pc:sldChg>
      <pc:sldChg chg="addSp modSp new mod setBg">
        <pc:chgData name="Huff Computer" userId="f43a2742bac9e1b8" providerId="Windows Live" clId="Web-{F1532449-BA1C-4072-8CA8-3F7211AE856D}" dt="2023-06-05T16:03:28.064" v="24"/>
        <pc:sldMkLst>
          <pc:docMk/>
          <pc:sldMk cId="1485324269" sldId="289"/>
        </pc:sldMkLst>
        <pc:spChg chg="mod">
          <ac:chgData name="Huff Computer" userId="f43a2742bac9e1b8" providerId="Windows Live" clId="Web-{F1532449-BA1C-4072-8CA8-3F7211AE856D}" dt="2023-06-05T16:03:28.064" v="24"/>
          <ac:spMkLst>
            <pc:docMk/>
            <pc:sldMk cId="1485324269" sldId="289"/>
            <ac:spMk id="2" creationId="{4D9AACA6-F7B2-78F4-48F3-E1E650D09873}"/>
          </ac:spMkLst>
        </pc:spChg>
        <pc:spChg chg="mod">
          <ac:chgData name="Huff Computer" userId="f43a2742bac9e1b8" providerId="Windows Live" clId="Web-{F1532449-BA1C-4072-8CA8-3F7211AE856D}" dt="2023-06-05T16:03:28.064" v="24"/>
          <ac:spMkLst>
            <pc:docMk/>
            <pc:sldMk cId="1485324269" sldId="289"/>
            <ac:spMk id="3" creationId="{F8F9D2F3-EE69-EF4D-44FE-D945DEC68786}"/>
          </ac:spMkLst>
        </pc:spChg>
        <pc:spChg chg="add">
          <ac:chgData name="Huff Computer" userId="f43a2742bac9e1b8" providerId="Windows Live" clId="Web-{F1532449-BA1C-4072-8CA8-3F7211AE856D}" dt="2023-06-05T16:03:28.064" v="24"/>
          <ac:spMkLst>
            <pc:docMk/>
            <pc:sldMk cId="1485324269" sldId="289"/>
            <ac:spMk id="8" creationId="{100EDD19-6802-4EC3-95CE-CFFAB042CFD6}"/>
          </ac:spMkLst>
        </pc:spChg>
        <pc:spChg chg="add">
          <ac:chgData name="Huff Computer" userId="f43a2742bac9e1b8" providerId="Windows Live" clId="Web-{F1532449-BA1C-4072-8CA8-3F7211AE856D}" dt="2023-06-05T16:03:28.064" v="24"/>
          <ac:spMkLst>
            <pc:docMk/>
            <pc:sldMk cId="1485324269" sldId="289"/>
            <ac:spMk id="10" creationId="{DB17E863-922E-4C26-BD64-E8FD41D28661}"/>
          </ac:spMkLst>
        </pc:spChg>
      </pc:sldChg>
      <pc:sldChg chg="addSp modSp new mod setBg">
        <pc:chgData name="Huff Computer" userId="f43a2742bac9e1b8" providerId="Windows Live" clId="Web-{F1532449-BA1C-4072-8CA8-3F7211AE856D}" dt="2023-06-05T16:04:09.191" v="35"/>
        <pc:sldMkLst>
          <pc:docMk/>
          <pc:sldMk cId="1257614052" sldId="290"/>
        </pc:sldMkLst>
        <pc:spChg chg="mod">
          <ac:chgData name="Huff Computer" userId="f43a2742bac9e1b8" providerId="Windows Live" clId="Web-{F1532449-BA1C-4072-8CA8-3F7211AE856D}" dt="2023-06-05T16:04:09.191" v="35"/>
          <ac:spMkLst>
            <pc:docMk/>
            <pc:sldMk cId="1257614052" sldId="290"/>
            <ac:spMk id="2" creationId="{4FFA8343-52FF-F040-69DD-3F000414720D}"/>
          </ac:spMkLst>
        </pc:spChg>
        <pc:spChg chg="mod">
          <ac:chgData name="Huff Computer" userId="f43a2742bac9e1b8" providerId="Windows Live" clId="Web-{F1532449-BA1C-4072-8CA8-3F7211AE856D}" dt="2023-06-05T16:04:09.191" v="35"/>
          <ac:spMkLst>
            <pc:docMk/>
            <pc:sldMk cId="1257614052" sldId="290"/>
            <ac:spMk id="3" creationId="{293E775D-7566-8F1C-5080-EBB54FE47F0F}"/>
          </ac:spMkLst>
        </pc:spChg>
        <pc:spChg chg="add">
          <ac:chgData name="Huff Computer" userId="f43a2742bac9e1b8" providerId="Windows Live" clId="Web-{F1532449-BA1C-4072-8CA8-3F7211AE856D}" dt="2023-06-05T16:04:09.191" v="35"/>
          <ac:spMkLst>
            <pc:docMk/>
            <pc:sldMk cId="1257614052" sldId="290"/>
            <ac:spMk id="8" creationId="{100EDD19-6802-4EC3-95CE-CFFAB042CFD6}"/>
          </ac:spMkLst>
        </pc:spChg>
        <pc:spChg chg="add">
          <ac:chgData name="Huff Computer" userId="f43a2742bac9e1b8" providerId="Windows Live" clId="Web-{F1532449-BA1C-4072-8CA8-3F7211AE856D}" dt="2023-06-05T16:04:09.191" v="35"/>
          <ac:spMkLst>
            <pc:docMk/>
            <pc:sldMk cId="1257614052" sldId="290"/>
            <ac:spMk id="10" creationId="{DB17E863-922E-4C26-BD64-E8FD41D28661}"/>
          </ac:spMkLst>
        </pc:spChg>
      </pc:sldChg>
      <pc:sldChg chg="addSp modSp new mod setBg">
        <pc:chgData name="Huff Computer" userId="f43a2742bac9e1b8" providerId="Windows Live" clId="Web-{F1532449-BA1C-4072-8CA8-3F7211AE856D}" dt="2023-06-05T16:04:47.302" v="41"/>
        <pc:sldMkLst>
          <pc:docMk/>
          <pc:sldMk cId="1363635051" sldId="291"/>
        </pc:sldMkLst>
        <pc:spChg chg="mod">
          <ac:chgData name="Huff Computer" userId="f43a2742bac9e1b8" providerId="Windows Live" clId="Web-{F1532449-BA1C-4072-8CA8-3F7211AE856D}" dt="2023-06-05T16:04:47.302" v="41"/>
          <ac:spMkLst>
            <pc:docMk/>
            <pc:sldMk cId="1363635051" sldId="291"/>
            <ac:spMk id="2" creationId="{6BCF83AA-79D9-5A6C-E82D-DB437491DC33}"/>
          </ac:spMkLst>
        </pc:spChg>
        <pc:spChg chg="mod">
          <ac:chgData name="Huff Computer" userId="f43a2742bac9e1b8" providerId="Windows Live" clId="Web-{F1532449-BA1C-4072-8CA8-3F7211AE856D}" dt="2023-06-05T16:04:47.302" v="41"/>
          <ac:spMkLst>
            <pc:docMk/>
            <pc:sldMk cId="1363635051" sldId="291"/>
            <ac:spMk id="3" creationId="{D46F1DFB-10AB-B056-872B-EB74C6C5C432}"/>
          </ac:spMkLst>
        </pc:spChg>
        <pc:spChg chg="add">
          <ac:chgData name="Huff Computer" userId="f43a2742bac9e1b8" providerId="Windows Live" clId="Web-{F1532449-BA1C-4072-8CA8-3F7211AE856D}" dt="2023-06-05T16:04:47.302" v="41"/>
          <ac:spMkLst>
            <pc:docMk/>
            <pc:sldMk cId="1363635051" sldId="291"/>
            <ac:spMk id="8" creationId="{100EDD19-6802-4EC3-95CE-CFFAB042CFD6}"/>
          </ac:spMkLst>
        </pc:spChg>
        <pc:spChg chg="add">
          <ac:chgData name="Huff Computer" userId="f43a2742bac9e1b8" providerId="Windows Live" clId="Web-{F1532449-BA1C-4072-8CA8-3F7211AE856D}" dt="2023-06-05T16:04:47.302" v="41"/>
          <ac:spMkLst>
            <pc:docMk/>
            <pc:sldMk cId="1363635051" sldId="291"/>
            <ac:spMk id="10" creationId="{DB17E863-922E-4C26-BD64-E8FD41D28661}"/>
          </ac:spMkLst>
        </pc:spChg>
      </pc:sldChg>
      <pc:sldChg chg="addSp modSp new mod setBg addAnim">
        <pc:chgData name="Huff Computer" userId="f43a2742bac9e1b8" providerId="Windows Live" clId="Web-{F1532449-BA1C-4072-8CA8-3F7211AE856D}" dt="2023-06-05T16:26:15.828" v="57"/>
        <pc:sldMkLst>
          <pc:docMk/>
          <pc:sldMk cId="3813015186" sldId="292"/>
        </pc:sldMkLst>
        <pc:spChg chg="mod">
          <ac:chgData name="Huff Computer" userId="f43a2742bac9e1b8" providerId="Windows Live" clId="Web-{F1532449-BA1C-4072-8CA8-3F7211AE856D}" dt="2023-06-05T16:26:15.828" v="56"/>
          <ac:spMkLst>
            <pc:docMk/>
            <pc:sldMk cId="3813015186" sldId="292"/>
            <ac:spMk id="2" creationId="{7F110883-C18E-0376-95E6-A5999BC0649A}"/>
          </ac:spMkLst>
        </pc:spChg>
        <pc:spChg chg="mod">
          <ac:chgData name="Huff Computer" userId="f43a2742bac9e1b8" providerId="Windows Live" clId="Web-{F1532449-BA1C-4072-8CA8-3F7211AE856D}" dt="2023-06-05T16:26:15.828" v="56"/>
          <ac:spMkLst>
            <pc:docMk/>
            <pc:sldMk cId="3813015186" sldId="292"/>
            <ac:spMk id="3" creationId="{7768D0A7-ABAF-A804-E146-B1CAC6B31ACD}"/>
          </ac:spMkLst>
        </pc:spChg>
        <pc:spChg chg="add">
          <ac:chgData name="Huff Computer" userId="f43a2742bac9e1b8" providerId="Windows Live" clId="Web-{F1532449-BA1C-4072-8CA8-3F7211AE856D}" dt="2023-06-05T16:26:15.828" v="56"/>
          <ac:spMkLst>
            <pc:docMk/>
            <pc:sldMk cId="3813015186" sldId="292"/>
            <ac:spMk id="8" creationId="{6F5A5072-7B47-4D32-B52A-4EBBF590B8A5}"/>
          </ac:spMkLst>
        </pc:spChg>
        <pc:spChg chg="add">
          <ac:chgData name="Huff Computer" userId="f43a2742bac9e1b8" providerId="Windows Live" clId="Web-{F1532449-BA1C-4072-8CA8-3F7211AE856D}" dt="2023-06-05T16:26:15.828" v="56"/>
          <ac:spMkLst>
            <pc:docMk/>
            <pc:sldMk cId="3813015186" sldId="292"/>
            <ac:spMk id="10" creationId="{9715DAF0-AE1B-46C9-8A6B-DB2AA05AB91D}"/>
          </ac:spMkLst>
        </pc:spChg>
        <pc:spChg chg="add">
          <ac:chgData name="Huff Computer" userId="f43a2742bac9e1b8" providerId="Windows Live" clId="Web-{F1532449-BA1C-4072-8CA8-3F7211AE856D}" dt="2023-06-05T16:26:15.828" v="56"/>
          <ac:spMkLst>
            <pc:docMk/>
            <pc:sldMk cId="3813015186" sldId="292"/>
            <ac:spMk id="12" creationId="{6016219D-510E-4184-9090-6D5578A87BD1}"/>
          </ac:spMkLst>
        </pc:spChg>
        <pc:spChg chg="add">
          <ac:chgData name="Huff Computer" userId="f43a2742bac9e1b8" providerId="Windows Live" clId="Web-{F1532449-BA1C-4072-8CA8-3F7211AE856D}" dt="2023-06-05T16:26:15.828" v="56"/>
          <ac:spMkLst>
            <pc:docMk/>
            <pc:sldMk cId="3813015186" sldId="292"/>
            <ac:spMk id="14" creationId="{AFF4A713-7B75-4B21-90D7-5AB19547C728}"/>
          </ac:spMkLst>
        </pc:spChg>
        <pc:spChg chg="add">
          <ac:chgData name="Huff Computer" userId="f43a2742bac9e1b8" providerId="Windows Live" clId="Web-{F1532449-BA1C-4072-8CA8-3F7211AE856D}" dt="2023-06-05T16:26:15.828" v="56"/>
          <ac:spMkLst>
            <pc:docMk/>
            <pc:sldMk cId="3813015186" sldId="292"/>
            <ac:spMk id="16" creationId="{DC631C0B-6DA6-4E57-8231-CE32B3434A7E}"/>
          </ac:spMkLst>
        </pc:spChg>
        <pc:spChg chg="add">
          <ac:chgData name="Huff Computer" userId="f43a2742bac9e1b8" providerId="Windows Live" clId="Web-{F1532449-BA1C-4072-8CA8-3F7211AE856D}" dt="2023-06-05T16:26:15.828" v="56"/>
          <ac:spMkLst>
            <pc:docMk/>
            <pc:sldMk cId="3813015186" sldId="292"/>
            <ac:spMk id="18" creationId="{C29501E6-A978-4A61-9689-9085AF97A53A}"/>
          </ac:spMkLst>
        </pc:spChg>
      </pc:sldChg>
      <pc:sldChg chg="addSp modSp new mod setBg">
        <pc:chgData name="Huff Computer" userId="f43a2742bac9e1b8" providerId="Windows Live" clId="Web-{F1532449-BA1C-4072-8CA8-3F7211AE856D}" dt="2023-06-05T16:29:21.864" v="83"/>
        <pc:sldMkLst>
          <pc:docMk/>
          <pc:sldMk cId="3214699878" sldId="293"/>
        </pc:sldMkLst>
        <pc:spChg chg="mod">
          <ac:chgData name="Huff Computer" userId="f43a2742bac9e1b8" providerId="Windows Live" clId="Web-{F1532449-BA1C-4072-8CA8-3F7211AE856D}" dt="2023-06-05T16:29:21.864" v="83"/>
          <ac:spMkLst>
            <pc:docMk/>
            <pc:sldMk cId="3214699878" sldId="293"/>
            <ac:spMk id="2" creationId="{6D9D4611-AD1E-B0B2-A51A-A2D69353E2A5}"/>
          </ac:spMkLst>
        </pc:spChg>
        <pc:spChg chg="mod">
          <ac:chgData name="Huff Computer" userId="f43a2742bac9e1b8" providerId="Windows Live" clId="Web-{F1532449-BA1C-4072-8CA8-3F7211AE856D}" dt="2023-06-05T16:29:21.864" v="83"/>
          <ac:spMkLst>
            <pc:docMk/>
            <pc:sldMk cId="3214699878" sldId="293"/>
            <ac:spMk id="3" creationId="{AB618534-66AA-A71C-E138-86BFCD9C0C4F}"/>
          </ac:spMkLst>
        </pc:spChg>
        <pc:spChg chg="add">
          <ac:chgData name="Huff Computer" userId="f43a2742bac9e1b8" providerId="Windows Live" clId="Web-{F1532449-BA1C-4072-8CA8-3F7211AE856D}" dt="2023-06-05T16:29:21.864" v="83"/>
          <ac:spMkLst>
            <pc:docMk/>
            <pc:sldMk cId="3214699878" sldId="293"/>
            <ac:spMk id="8" creationId="{1B15ED52-F352-441B-82BF-E0EA34836D08}"/>
          </ac:spMkLst>
        </pc:spChg>
        <pc:spChg chg="add">
          <ac:chgData name="Huff Computer" userId="f43a2742bac9e1b8" providerId="Windows Live" clId="Web-{F1532449-BA1C-4072-8CA8-3F7211AE856D}" dt="2023-06-05T16:29:21.864" v="83"/>
          <ac:spMkLst>
            <pc:docMk/>
            <pc:sldMk cId="3214699878" sldId="293"/>
            <ac:spMk id="10" creationId="{3B2E3793-BFE6-45A2-9B7B-E18844431C99}"/>
          </ac:spMkLst>
        </pc:spChg>
        <pc:spChg chg="add">
          <ac:chgData name="Huff Computer" userId="f43a2742bac9e1b8" providerId="Windows Live" clId="Web-{F1532449-BA1C-4072-8CA8-3F7211AE856D}" dt="2023-06-05T16:29:21.864" v="83"/>
          <ac:spMkLst>
            <pc:docMk/>
            <pc:sldMk cId="3214699878" sldId="293"/>
            <ac:spMk id="12" creationId="{BC4C4868-CB8F-4AF9-9CDB-8108F2C19B67}"/>
          </ac:spMkLst>
        </pc:spChg>
        <pc:spChg chg="add">
          <ac:chgData name="Huff Computer" userId="f43a2742bac9e1b8" providerId="Windows Live" clId="Web-{F1532449-BA1C-4072-8CA8-3F7211AE856D}" dt="2023-06-05T16:29:21.864" v="83"/>
          <ac:spMkLst>
            <pc:docMk/>
            <pc:sldMk cId="3214699878" sldId="293"/>
            <ac:spMk id="14" creationId="{375E0459-6403-40CD-989D-56A4407CA12E}"/>
          </ac:spMkLst>
        </pc:spChg>
        <pc:spChg chg="add">
          <ac:chgData name="Huff Computer" userId="f43a2742bac9e1b8" providerId="Windows Live" clId="Web-{F1532449-BA1C-4072-8CA8-3F7211AE856D}" dt="2023-06-05T16:29:21.864" v="83"/>
          <ac:spMkLst>
            <pc:docMk/>
            <pc:sldMk cId="3214699878" sldId="293"/>
            <ac:spMk id="16" creationId="{53E5B1A8-3AC9-4BD1-9BBC-78CA94F2D1BA}"/>
          </ac:spMkLst>
        </pc:spChg>
        <pc:spChg chg="add">
          <ac:chgData name="Huff Computer" userId="f43a2742bac9e1b8" providerId="Windows Live" clId="Web-{F1532449-BA1C-4072-8CA8-3F7211AE856D}" dt="2023-06-05T16:29:21.864" v="83"/>
          <ac:spMkLst>
            <pc:docMk/>
            <pc:sldMk cId="3214699878" sldId="293"/>
            <ac:spMk id="18" creationId="{B3FA1AAC-C1ED-4F77-BFA4-BE80FC0AC795}"/>
          </ac:spMkLst>
        </pc:spChg>
      </pc:sldChg>
      <pc:sldChg chg="addSp modSp new mod setBg">
        <pc:chgData name="Huff Computer" userId="f43a2742bac9e1b8" providerId="Windows Live" clId="Web-{F1532449-BA1C-4072-8CA8-3F7211AE856D}" dt="2023-06-05T16:29:36.521" v="86" actId="20577"/>
        <pc:sldMkLst>
          <pc:docMk/>
          <pc:sldMk cId="3824147702" sldId="294"/>
        </pc:sldMkLst>
        <pc:spChg chg="mod">
          <ac:chgData name="Huff Computer" userId="f43a2742bac9e1b8" providerId="Windows Live" clId="Web-{F1532449-BA1C-4072-8CA8-3F7211AE856D}" dt="2023-06-05T16:29:26.552" v="84"/>
          <ac:spMkLst>
            <pc:docMk/>
            <pc:sldMk cId="3824147702" sldId="294"/>
            <ac:spMk id="2" creationId="{E2C7E545-2D84-7733-77FF-4BD9748C1663}"/>
          </ac:spMkLst>
        </pc:spChg>
        <pc:spChg chg="mod">
          <ac:chgData name="Huff Computer" userId="f43a2742bac9e1b8" providerId="Windows Live" clId="Web-{F1532449-BA1C-4072-8CA8-3F7211AE856D}" dt="2023-06-05T16:29:36.521" v="86" actId="20577"/>
          <ac:spMkLst>
            <pc:docMk/>
            <pc:sldMk cId="3824147702" sldId="294"/>
            <ac:spMk id="3" creationId="{60416B1D-5B95-4222-0FCD-84BE31A80A0A}"/>
          </ac:spMkLst>
        </pc:spChg>
        <pc:spChg chg="add">
          <ac:chgData name="Huff Computer" userId="f43a2742bac9e1b8" providerId="Windows Live" clId="Web-{F1532449-BA1C-4072-8CA8-3F7211AE856D}" dt="2023-06-05T16:29:26.552" v="84"/>
          <ac:spMkLst>
            <pc:docMk/>
            <pc:sldMk cId="3824147702" sldId="294"/>
            <ac:spMk id="8" creationId="{1B15ED52-F352-441B-82BF-E0EA34836D08}"/>
          </ac:spMkLst>
        </pc:spChg>
        <pc:spChg chg="add">
          <ac:chgData name="Huff Computer" userId="f43a2742bac9e1b8" providerId="Windows Live" clId="Web-{F1532449-BA1C-4072-8CA8-3F7211AE856D}" dt="2023-06-05T16:29:26.552" v="84"/>
          <ac:spMkLst>
            <pc:docMk/>
            <pc:sldMk cId="3824147702" sldId="294"/>
            <ac:spMk id="10" creationId="{3B2E3793-BFE6-45A2-9B7B-E18844431C99}"/>
          </ac:spMkLst>
        </pc:spChg>
        <pc:spChg chg="add">
          <ac:chgData name="Huff Computer" userId="f43a2742bac9e1b8" providerId="Windows Live" clId="Web-{F1532449-BA1C-4072-8CA8-3F7211AE856D}" dt="2023-06-05T16:29:26.552" v="84"/>
          <ac:spMkLst>
            <pc:docMk/>
            <pc:sldMk cId="3824147702" sldId="294"/>
            <ac:spMk id="12" creationId="{BC4C4868-CB8F-4AF9-9CDB-8108F2C19B67}"/>
          </ac:spMkLst>
        </pc:spChg>
        <pc:spChg chg="add">
          <ac:chgData name="Huff Computer" userId="f43a2742bac9e1b8" providerId="Windows Live" clId="Web-{F1532449-BA1C-4072-8CA8-3F7211AE856D}" dt="2023-06-05T16:29:26.552" v="84"/>
          <ac:spMkLst>
            <pc:docMk/>
            <pc:sldMk cId="3824147702" sldId="294"/>
            <ac:spMk id="14" creationId="{375E0459-6403-40CD-989D-56A4407CA12E}"/>
          </ac:spMkLst>
        </pc:spChg>
        <pc:spChg chg="add">
          <ac:chgData name="Huff Computer" userId="f43a2742bac9e1b8" providerId="Windows Live" clId="Web-{F1532449-BA1C-4072-8CA8-3F7211AE856D}" dt="2023-06-05T16:29:26.552" v="84"/>
          <ac:spMkLst>
            <pc:docMk/>
            <pc:sldMk cId="3824147702" sldId="294"/>
            <ac:spMk id="16" creationId="{53E5B1A8-3AC9-4BD1-9BBC-78CA94F2D1BA}"/>
          </ac:spMkLst>
        </pc:spChg>
        <pc:spChg chg="add">
          <ac:chgData name="Huff Computer" userId="f43a2742bac9e1b8" providerId="Windows Live" clId="Web-{F1532449-BA1C-4072-8CA8-3F7211AE856D}" dt="2023-06-05T16:29:26.552" v="84"/>
          <ac:spMkLst>
            <pc:docMk/>
            <pc:sldMk cId="3824147702" sldId="294"/>
            <ac:spMk id="18" creationId="{B3FA1AAC-C1ED-4F77-BFA4-BE80FC0AC795}"/>
          </ac:spMkLst>
        </pc:spChg>
      </pc:sldChg>
      <pc:sldChg chg="addSp delSp modSp new mod setBg">
        <pc:chgData name="Huff Computer" userId="f43a2742bac9e1b8" providerId="Windows Live" clId="Web-{F1532449-BA1C-4072-8CA8-3F7211AE856D}" dt="2023-06-05T17:03:19.421" v="241" actId="20577"/>
        <pc:sldMkLst>
          <pc:docMk/>
          <pc:sldMk cId="702822613" sldId="295"/>
        </pc:sldMkLst>
        <pc:spChg chg="mod">
          <ac:chgData name="Huff Computer" userId="f43a2742bac9e1b8" providerId="Windows Live" clId="Web-{F1532449-BA1C-4072-8CA8-3F7211AE856D}" dt="2023-06-05T17:03:05.781" v="239"/>
          <ac:spMkLst>
            <pc:docMk/>
            <pc:sldMk cId="702822613" sldId="295"/>
            <ac:spMk id="2" creationId="{F303828A-8D7F-C4E1-06C6-D0E1AF483A03}"/>
          </ac:spMkLst>
        </pc:spChg>
        <pc:spChg chg="del">
          <ac:chgData name="Huff Computer" userId="f43a2742bac9e1b8" providerId="Windows Live" clId="Web-{F1532449-BA1C-4072-8CA8-3F7211AE856D}" dt="2023-06-05T16:58:30.061" v="101"/>
          <ac:spMkLst>
            <pc:docMk/>
            <pc:sldMk cId="702822613" sldId="295"/>
            <ac:spMk id="3" creationId="{4C9F2F13-17A7-04BF-D46E-76A78F14E5AA}"/>
          </ac:spMkLst>
        </pc:spChg>
        <pc:spChg chg="add mod">
          <ac:chgData name="Huff Computer" userId="f43a2742bac9e1b8" providerId="Windows Live" clId="Web-{F1532449-BA1C-4072-8CA8-3F7211AE856D}" dt="2023-06-05T17:03:19.421" v="241" actId="20577"/>
          <ac:spMkLst>
            <pc:docMk/>
            <pc:sldMk cId="702822613" sldId="295"/>
            <ac:spMk id="5" creationId="{23BFE1EE-DD1B-D79B-B9FA-030A77017FD7}"/>
          </ac:spMkLst>
        </pc:spChg>
        <pc:spChg chg="add del">
          <ac:chgData name="Huff Computer" userId="f43a2742bac9e1b8" providerId="Windows Live" clId="Web-{F1532449-BA1C-4072-8CA8-3F7211AE856D}" dt="2023-06-05T17:02:32.843" v="234"/>
          <ac:spMkLst>
            <pc:docMk/>
            <pc:sldMk cId="702822613" sldId="295"/>
            <ac:spMk id="10" creationId="{79BB35BC-D5C2-4C8B-A22A-A71E6191913B}"/>
          </ac:spMkLst>
        </pc:spChg>
        <pc:spChg chg="add del">
          <ac:chgData name="Huff Computer" userId="f43a2742bac9e1b8" providerId="Windows Live" clId="Web-{F1532449-BA1C-4072-8CA8-3F7211AE856D}" dt="2023-06-05T17:03:05.781" v="239"/>
          <ac:spMkLst>
            <pc:docMk/>
            <pc:sldMk cId="702822613" sldId="295"/>
            <ac:spMk id="12" creationId="{907741FC-B544-4A6E-B831-6789D042333D}"/>
          </ac:spMkLst>
        </pc:spChg>
        <pc:spChg chg="add del">
          <ac:chgData name="Huff Computer" userId="f43a2742bac9e1b8" providerId="Windows Live" clId="Web-{F1532449-BA1C-4072-8CA8-3F7211AE856D}" dt="2023-06-05T17:03:05.781" v="239"/>
          <ac:spMkLst>
            <pc:docMk/>
            <pc:sldMk cId="702822613" sldId="295"/>
            <ac:spMk id="13" creationId="{3AFE8227-C443-417B-BA91-520EB1EF4559}"/>
          </ac:spMkLst>
        </pc:spChg>
        <pc:spChg chg="add del">
          <ac:chgData name="Huff Computer" userId="f43a2742bac9e1b8" providerId="Windows Live" clId="Web-{F1532449-BA1C-4072-8CA8-3F7211AE856D}" dt="2023-06-05T17:03:05.781" v="239"/>
          <ac:spMkLst>
            <pc:docMk/>
            <pc:sldMk cId="702822613" sldId="295"/>
            <ac:spMk id="14" creationId="{3F0BE7ED-7814-4273-B18A-F26CC0380380}"/>
          </ac:spMkLst>
        </pc:spChg>
        <pc:spChg chg="add">
          <ac:chgData name="Huff Computer" userId="f43a2742bac9e1b8" providerId="Windows Live" clId="Web-{F1532449-BA1C-4072-8CA8-3F7211AE856D}" dt="2023-06-05T17:03:05.781" v="239"/>
          <ac:spMkLst>
            <pc:docMk/>
            <pc:sldMk cId="702822613" sldId="295"/>
            <ac:spMk id="19" creationId="{687AFE0E-B37D-4531-AFE8-231C8348EAF1}"/>
          </ac:spMkLst>
        </pc:spChg>
        <pc:picChg chg="add mod ord">
          <ac:chgData name="Huff Computer" userId="f43a2742bac9e1b8" providerId="Windows Live" clId="Web-{F1532449-BA1C-4072-8CA8-3F7211AE856D}" dt="2023-06-05T17:03:05.781" v="239"/>
          <ac:picMkLst>
            <pc:docMk/>
            <pc:sldMk cId="702822613" sldId="295"/>
            <ac:picMk id="4" creationId="{BB44D409-3145-5976-07C3-788EE630821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1CEDD1-8A8B-426C-AAEA-E30FCF996775}" type="datetimeFigureOut">
              <a:rPr lang="en-US" smtClean="0"/>
              <a:t>6/5/2023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A6B1A9-6278-48BB-924F-506CC0DAFF08}" type="slidenum">
              <a:rPr lang="en-US" smtClean="0"/>
              <a:t>‹#›</a:t>
            </a:fld>
            <a:endParaRPr lang="en-US"/>
          </a:p>
        </p:txBody>
      </p:sp>
    </p:spTree>
    <p:extLst>
      <p:ext uri="{BB962C8B-B14F-4D97-AF65-F5344CB8AC3E}">
        <p14:creationId xmlns:p14="http://schemas.microsoft.com/office/powerpoint/2010/main" val="870291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systems of support</a:t>
            </a:r>
          </a:p>
        </p:txBody>
      </p:sp>
      <p:sp>
        <p:nvSpPr>
          <p:cNvPr id="4" name="Slide Number Placeholder 3"/>
          <p:cNvSpPr>
            <a:spLocks noGrp="1"/>
          </p:cNvSpPr>
          <p:nvPr>
            <p:ph type="sldNum" sz="quarter" idx="5"/>
          </p:nvPr>
        </p:nvSpPr>
        <p:spPr/>
        <p:txBody>
          <a:bodyPr/>
          <a:lstStyle/>
          <a:p>
            <a:fld id="{9BA6B1A9-6278-48BB-924F-506CC0DAFF08}" type="slidenum">
              <a:rPr lang="en-US" smtClean="0"/>
              <a:t>16</a:t>
            </a:fld>
            <a:endParaRPr lang="en-US"/>
          </a:p>
        </p:txBody>
      </p:sp>
    </p:spTree>
    <p:extLst>
      <p:ext uri="{BB962C8B-B14F-4D97-AF65-F5344CB8AC3E}">
        <p14:creationId xmlns:p14="http://schemas.microsoft.com/office/powerpoint/2010/main" val="1483429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7EEBD-5017-49AB-A710-B450661FF8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7D987E-01FD-448F-87F0-67EC73FCF2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A7B133-F09D-4B18-B65C-8377FF9CDBDA}"/>
              </a:ext>
            </a:extLst>
          </p:cNvPr>
          <p:cNvSpPr>
            <a:spLocks noGrp="1"/>
          </p:cNvSpPr>
          <p:nvPr>
            <p:ph type="dt" sz="half" idx="10"/>
          </p:nvPr>
        </p:nvSpPr>
        <p:spPr/>
        <p:txBody>
          <a:bodyPr/>
          <a:lstStyle/>
          <a:p>
            <a:fld id="{A55981A9-5647-43C5-A4B1-8F97EB928044}" type="datetimeFigureOut">
              <a:rPr lang="en-US" smtClean="0"/>
              <a:t>6/5/2023</a:t>
            </a:fld>
            <a:endParaRPr lang="en-US"/>
          </a:p>
        </p:txBody>
      </p:sp>
      <p:sp>
        <p:nvSpPr>
          <p:cNvPr id="5" name="Footer Placeholder 4">
            <a:extLst>
              <a:ext uri="{FF2B5EF4-FFF2-40B4-BE49-F238E27FC236}">
                <a16:creationId xmlns:a16="http://schemas.microsoft.com/office/drawing/2014/main" id="{E262CFE7-125A-456A-9F68-D12781823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6B900-2052-48D8-800D-326F01A4792F}"/>
              </a:ext>
            </a:extLst>
          </p:cNvPr>
          <p:cNvSpPr>
            <a:spLocks noGrp="1"/>
          </p:cNvSpPr>
          <p:nvPr>
            <p:ph type="sldNum" sz="quarter" idx="12"/>
          </p:nvPr>
        </p:nvSpPr>
        <p:spPr/>
        <p:txBody>
          <a:bodyPr/>
          <a:lstStyle/>
          <a:p>
            <a:fld id="{EA0D4B71-462A-49F4-931E-0DDAC8BB69F2}" type="slidenum">
              <a:rPr lang="en-US" smtClean="0"/>
              <a:t>‹#›</a:t>
            </a:fld>
            <a:endParaRPr lang="en-US"/>
          </a:p>
        </p:txBody>
      </p:sp>
    </p:spTree>
    <p:extLst>
      <p:ext uri="{BB962C8B-B14F-4D97-AF65-F5344CB8AC3E}">
        <p14:creationId xmlns:p14="http://schemas.microsoft.com/office/powerpoint/2010/main" val="483813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3FE72-7AC9-4BE2-9815-57E7169C1A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8A2590-6810-4A18-8AC0-73E98AC203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ACC444-942B-48CF-825B-F0FCE01A2B6F}"/>
              </a:ext>
            </a:extLst>
          </p:cNvPr>
          <p:cNvSpPr>
            <a:spLocks noGrp="1"/>
          </p:cNvSpPr>
          <p:nvPr>
            <p:ph type="dt" sz="half" idx="10"/>
          </p:nvPr>
        </p:nvSpPr>
        <p:spPr/>
        <p:txBody>
          <a:bodyPr/>
          <a:lstStyle/>
          <a:p>
            <a:fld id="{A55981A9-5647-43C5-A4B1-8F97EB928044}" type="datetimeFigureOut">
              <a:rPr lang="en-US" smtClean="0"/>
              <a:t>6/5/2023</a:t>
            </a:fld>
            <a:endParaRPr lang="en-US"/>
          </a:p>
        </p:txBody>
      </p:sp>
      <p:sp>
        <p:nvSpPr>
          <p:cNvPr id="5" name="Footer Placeholder 4">
            <a:extLst>
              <a:ext uri="{FF2B5EF4-FFF2-40B4-BE49-F238E27FC236}">
                <a16:creationId xmlns:a16="http://schemas.microsoft.com/office/drawing/2014/main" id="{F27C183F-8F4C-4063-9281-80106A78B4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290AA5-8354-40F6-8D8E-41C43DEF6B83}"/>
              </a:ext>
            </a:extLst>
          </p:cNvPr>
          <p:cNvSpPr>
            <a:spLocks noGrp="1"/>
          </p:cNvSpPr>
          <p:nvPr>
            <p:ph type="sldNum" sz="quarter" idx="12"/>
          </p:nvPr>
        </p:nvSpPr>
        <p:spPr/>
        <p:txBody>
          <a:bodyPr/>
          <a:lstStyle/>
          <a:p>
            <a:fld id="{EA0D4B71-462A-49F4-931E-0DDAC8BB69F2}" type="slidenum">
              <a:rPr lang="en-US" smtClean="0"/>
              <a:t>‹#›</a:t>
            </a:fld>
            <a:endParaRPr lang="en-US"/>
          </a:p>
        </p:txBody>
      </p:sp>
    </p:spTree>
    <p:extLst>
      <p:ext uri="{BB962C8B-B14F-4D97-AF65-F5344CB8AC3E}">
        <p14:creationId xmlns:p14="http://schemas.microsoft.com/office/powerpoint/2010/main" val="2742149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9C049-9B1C-47A8-9AF9-542C395778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8CCC74-C215-466E-A76C-4F6F3F206E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BB24CB9-C3AC-4442-98F1-A840DF33DD5A}"/>
              </a:ext>
            </a:extLst>
          </p:cNvPr>
          <p:cNvSpPr>
            <a:spLocks noGrp="1"/>
          </p:cNvSpPr>
          <p:nvPr>
            <p:ph type="dt" sz="half" idx="10"/>
          </p:nvPr>
        </p:nvSpPr>
        <p:spPr/>
        <p:txBody>
          <a:bodyPr/>
          <a:lstStyle/>
          <a:p>
            <a:fld id="{A55981A9-5647-43C5-A4B1-8F97EB928044}" type="datetimeFigureOut">
              <a:rPr lang="en-US" smtClean="0"/>
              <a:t>6/5/2023</a:t>
            </a:fld>
            <a:endParaRPr lang="en-US"/>
          </a:p>
        </p:txBody>
      </p:sp>
      <p:sp>
        <p:nvSpPr>
          <p:cNvPr id="5" name="Footer Placeholder 4">
            <a:extLst>
              <a:ext uri="{FF2B5EF4-FFF2-40B4-BE49-F238E27FC236}">
                <a16:creationId xmlns:a16="http://schemas.microsoft.com/office/drawing/2014/main" id="{EB424E26-6062-45EC-AB13-74B4E37C47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7CDEFA-389E-4A9D-BBA9-999E05A03F70}"/>
              </a:ext>
            </a:extLst>
          </p:cNvPr>
          <p:cNvSpPr>
            <a:spLocks noGrp="1"/>
          </p:cNvSpPr>
          <p:nvPr>
            <p:ph type="sldNum" sz="quarter" idx="12"/>
          </p:nvPr>
        </p:nvSpPr>
        <p:spPr/>
        <p:txBody>
          <a:bodyPr/>
          <a:lstStyle/>
          <a:p>
            <a:fld id="{EA0D4B71-462A-49F4-931E-0DDAC8BB69F2}" type="slidenum">
              <a:rPr lang="en-US" smtClean="0"/>
              <a:t>‹#›</a:t>
            </a:fld>
            <a:endParaRPr lang="en-US"/>
          </a:p>
        </p:txBody>
      </p:sp>
    </p:spTree>
    <p:extLst>
      <p:ext uri="{BB962C8B-B14F-4D97-AF65-F5344CB8AC3E}">
        <p14:creationId xmlns:p14="http://schemas.microsoft.com/office/powerpoint/2010/main" val="2460391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D3F17-FEE6-4CF9-9BBA-138FFFD8E5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0CADDD-F6A9-46B2-9031-2698EA6358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96ABD-83EC-45E6-8A14-4F32FCDC3F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E2C7F6-191E-4887-8187-5BCFD9F3D801}"/>
              </a:ext>
            </a:extLst>
          </p:cNvPr>
          <p:cNvSpPr>
            <a:spLocks noGrp="1"/>
          </p:cNvSpPr>
          <p:nvPr>
            <p:ph type="dt" sz="half" idx="10"/>
          </p:nvPr>
        </p:nvSpPr>
        <p:spPr/>
        <p:txBody>
          <a:bodyPr/>
          <a:lstStyle/>
          <a:p>
            <a:fld id="{A55981A9-5647-43C5-A4B1-8F97EB928044}" type="datetimeFigureOut">
              <a:rPr lang="en-US" smtClean="0"/>
              <a:t>6/5/2023</a:t>
            </a:fld>
            <a:endParaRPr lang="en-US"/>
          </a:p>
        </p:txBody>
      </p:sp>
      <p:sp>
        <p:nvSpPr>
          <p:cNvPr id="6" name="Footer Placeholder 5">
            <a:extLst>
              <a:ext uri="{FF2B5EF4-FFF2-40B4-BE49-F238E27FC236}">
                <a16:creationId xmlns:a16="http://schemas.microsoft.com/office/drawing/2014/main" id="{879DAE42-29DD-4D2E-8EF0-B2CBA451AB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15F18B-B5BF-48A8-AD23-FB9562D45424}"/>
              </a:ext>
            </a:extLst>
          </p:cNvPr>
          <p:cNvSpPr>
            <a:spLocks noGrp="1"/>
          </p:cNvSpPr>
          <p:nvPr>
            <p:ph type="sldNum" sz="quarter" idx="12"/>
          </p:nvPr>
        </p:nvSpPr>
        <p:spPr/>
        <p:txBody>
          <a:bodyPr/>
          <a:lstStyle/>
          <a:p>
            <a:fld id="{EA0D4B71-462A-49F4-931E-0DDAC8BB69F2}" type="slidenum">
              <a:rPr lang="en-US" smtClean="0"/>
              <a:t>‹#›</a:t>
            </a:fld>
            <a:endParaRPr lang="en-US"/>
          </a:p>
        </p:txBody>
      </p:sp>
    </p:spTree>
    <p:extLst>
      <p:ext uri="{BB962C8B-B14F-4D97-AF65-F5344CB8AC3E}">
        <p14:creationId xmlns:p14="http://schemas.microsoft.com/office/powerpoint/2010/main" val="3994996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2C0AD-3C93-49E8-90E4-DD537897AB9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C533A7-0C5E-40BC-82A5-D6E68134CD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C96D38-9F04-4633-8AA0-09BD4C52A8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9F3015-D175-41DE-8A20-F3C9749900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135DA-2353-4B60-8056-DAD6512341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497C62-EBDA-4A7B-80DA-CA4961A9A458}"/>
              </a:ext>
            </a:extLst>
          </p:cNvPr>
          <p:cNvSpPr>
            <a:spLocks noGrp="1"/>
          </p:cNvSpPr>
          <p:nvPr>
            <p:ph type="dt" sz="half" idx="10"/>
          </p:nvPr>
        </p:nvSpPr>
        <p:spPr/>
        <p:txBody>
          <a:bodyPr/>
          <a:lstStyle/>
          <a:p>
            <a:fld id="{A55981A9-5647-43C5-A4B1-8F97EB928044}" type="datetimeFigureOut">
              <a:rPr lang="en-US" smtClean="0"/>
              <a:t>6/5/2023</a:t>
            </a:fld>
            <a:endParaRPr lang="en-US"/>
          </a:p>
        </p:txBody>
      </p:sp>
      <p:sp>
        <p:nvSpPr>
          <p:cNvPr id="8" name="Footer Placeholder 7">
            <a:extLst>
              <a:ext uri="{FF2B5EF4-FFF2-40B4-BE49-F238E27FC236}">
                <a16:creationId xmlns:a16="http://schemas.microsoft.com/office/drawing/2014/main" id="{344FAEDD-08CE-4194-B83D-C9B443C160B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BE3CFD-2025-4B3E-9BB9-CD1648BC4535}"/>
              </a:ext>
            </a:extLst>
          </p:cNvPr>
          <p:cNvSpPr>
            <a:spLocks noGrp="1"/>
          </p:cNvSpPr>
          <p:nvPr>
            <p:ph type="sldNum" sz="quarter" idx="12"/>
          </p:nvPr>
        </p:nvSpPr>
        <p:spPr/>
        <p:txBody>
          <a:bodyPr/>
          <a:lstStyle/>
          <a:p>
            <a:fld id="{EA0D4B71-462A-49F4-931E-0DDAC8BB69F2}" type="slidenum">
              <a:rPr lang="en-US" smtClean="0"/>
              <a:t>‹#›</a:t>
            </a:fld>
            <a:endParaRPr lang="en-US"/>
          </a:p>
        </p:txBody>
      </p:sp>
    </p:spTree>
    <p:extLst>
      <p:ext uri="{BB962C8B-B14F-4D97-AF65-F5344CB8AC3E}">
        <p14:creationId xmlns:p14="http://schemas.microsoft.com/office/powerpoint/2010/main" val="1753938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82360-5274-440D-912B-7369B40E59D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64BD06-04C2-451A-9EEA-451C16256C60}"/>
              </a:ext>
            </a:extLst>
          </p:cNvPr>
          <p:cNvSpPr>
            <a:spLocks noGrp="1"/>
          </p:cNvSpPr>
          <p:nvPr>
            <p:ph type="dt" sz="half" idx="10"/>
          </p:nvPr>
        </p:nvSpPr>
        <p:spPr/>
        <p:txBody>
          <a:bodyPr/>
          <a:lstStyle/>
          <a:p>
            <a:fld id="{A55981A9-5647-43C5-A4B1-8F97EB928044}" type="datetimeFigureOut">
              <a:rPr lang="en-US" smtClean="0"/>
              <a:t>6/5/2023</a:t>
            </a:fld>
            <a:endParaRPr lang="en-US"/>
          </a:p>
        </p:txBody>
      </p:sp>
      <p:sp>
        <p:nvSpPr>
          <p:cNvPr id="4" name="Footer Placeholder 3">
            <a:extLst>
              <a:ext uri="{FF2B5EF4-FFF2-40B4-BE49-F238E27FC236}">
                <a16:creationId xmlns:a16="http://schemas.microsoft.com/office/drawing/2014/main" id="{4926633A-1E85-4C2C-87B0-DFE19497077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C30737B-8DD2-4DFB-9BEC-3723029738DB}"/>
              </a:ext>
            </a:extLst>
          </p:cNvPr>
          <p:cNvSpPr>
            <a:spLocks noGrp="1"/>
          </p:cNvSpPr>
          <p:nvPr>
            <p:ph type="sldNum" sz="quarter" idx="12"/>
          </p:nvPr>
        </p:nvSpPr>
        <p:spPr/>
        <p:txBody>
          <a:bodyPr/>
          <a:lstStyle/>
          <a:p>
            <a:fld id="{EA0D4B71-462A-49F4-931E-0DDAC8BB69F2}" type="slidenum">
              <a:rPr lang="en-US" smtClean="0"/>
              <a:t>‹#›</a:t>
            </a:fld>
            <a:endParaRPr lang="en-US"/>
          </a:p>
        </p:txBody>
      </p:sp>
    </p:spTree>
    <p:extLst>
      <p:ext uri="{BB962C8B-B14F-4D97-AF65-F5344CB8AC3E}">
        <p14:creationId xmlns:p14="http://schemas.microsoft.com/office/powerpoint/2010/main" val="1555998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835A1E-12E1-441A-B065-C510AE9C78D3}"/>
              </a:ext>
            </a:extLst>
          </p:cNvPr>
          <p:cNvSpPr>
            <a:spLocks noGrp="1"/>
          </p:cNvSpPr>
          <p:nvPr>
            <p:ph type="dt" sz="half" idx="10"/>
          </p:nvPr>
        </p:nvSpPr>
        <p:spPr/>
        <p:txBody>
          <a:bodyPr/>
          <a:lstStyle/>
          <a:p>
            <a:fld id="{A55981A9-5647-43C5-A4B1-8F97EB928044}" type="datetimeFigureOut">
              <a:rPr lang="en-US" smtClean="0"/>
              <a:t>6/5/2023</a:t>
            </a:fld>
            <a:endParaRPr lang="en-US"/>
          </a:p>
        </p:txBody>
      </p:sp>
      <p:sp>
        <p:nvSpPr>
          <p:cNvPr id="3" name="Footer Placeholder 2">
            <a:extLst>
              <a:ext uri="{FF2B5EF4-FFF2-40B4-BE49-F238E27FC236}">
                <a16:creationId xmlns:a16="http://schemas.microsoft.com/office/drawing/2014/main" id="{83D35142-EACD-47B2-8159-180535A9943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61DCCE-0EB8-4362-8E12-A357C2F792CD}"/>
              </a:ext>
            </a:extLst>
          </p:cNvPr>
          <p:cNvSpPr>
            <a:spLocks noGrp="1"/>
          </p:cNvSpPr>
          <p:nvPr>
            <p:ph type="sldNum" sz="quarter" idx="12"/>
          </p:nvPr>
        </p:nvSpPr>
        <p:spPr/>
        <p:txBody>
          <a:bodyPr/>
          <a:lstStyle/>
          <a:p>
            <a:fld id="{EA0D4B71-462A-49F4-931E-0DDAC8BB69F2}" type="slidenum">
              <a:rPr lang="en-US" smtClean="0"/>
              <a:t>‹#›</a:t>
            </a:fld>
            <a:endParaRPr lang="en-US"/>
          </a:p>
        </p:txBody>
      </p:sp>
    </p:spTree>
    <p:extLst>
      <p:ext uri="{BB962C8B-B14F-4D97-AF65-F5344CB8AC3E}">
        <p14:creationId xmlns:p14="http://schemas.microsoft.com/office/powerpoint/2010/main" val="3841724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6328A-0869-435F-BF53-10CADC8B38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A7BDD26-D794-4274-8C07-5CE8B14754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634CD2-69D2-49F7-80AF-EB871E47BB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AB1BFF-C5E4-4F36-8B1B-BAD13EB80824}"/>
              </a:ext>
            </a:extLst>
          </p:cNvPr>
          <p:cNvSpPr>
            <a:spLocks noGrp="1"/>
          </p:cNvSpPr>
          <p:nvPr>
            <p:ph type="dt" sz="half" idx="10"/>
          </p:nvPr>
        </p:nvSpPr>
        <p:spPr/>
        <p:txBody>
          <a:bodyPr/>
          <a:lstStyle/>
          <a:p>
            <a:fld id="{A55981A9-5647-43C5-A4B1-8F97EB928044}" type="datetimeFigureOut">
              <a:rPr lang="en-US" smtClean="0"/>
              <a:t>6/5/2023</a:t>
            </a:fld>
            <a:endParaRPr lang="en-US"/>
          </a:p>
        </p:txBody>
      </p:sp>
      <p:sp>
        <p:nvSpPr>
          <p:cNvPr id="6" name="Footer Placeholder 5">
            <a:extLst>
              <a:ext uri="{FF2B5EF4-FFF2-40B4-BE49-F238E27FC236}">
                <a16:creationId xmlns:a16="http://schemas.microsoft.com/office/drawing/2014/main" id="{4D811AB0-2468-4270-8E09-56C0FCAD6D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FE58F2-0B9C-47E7-9452-938659EE0CD2}"/>
              </a:ext>
            </a:extLst>
          </p:cNvPr>
          <p:cNvSpPr>
            <a:spLocks noGrp="1"/>
          </p:cNvSpPr>
          <p:nvPr>
            <p:ph type="sldNum" sz="quarter" idx="12"/>
          </p:nvPr>
        </p:nvSpPr>
        <p:spPr/>
        <p:txBody>
          <a:bodyPr/>
          <a:lstStyle/>
          <a:p>
            <a:fld id="{EA0D4B71-462A-49F4-931E-0DDAC8BB69F2}" type="slidenum">
              <a:rPr lang="en-US" smtClean="0"/>
              <a:t>‹#›</a:t>
            </a:fld>
            <a:endParaRPr lang="en-US"/>
          </a:p>
        </p:txBody>
      </p:sp>
    </p:spTree>
    <p:extLst>
      <p:ext uri="{BB962C8B-B14F-4D97-AF65-F5344CB8AC3E}">
        <p14:creationId xmlns:p14="http://schemas.microsoft.com/office/powerpoint/2010/main" val="3861479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AA3C-F5D1-4C96-988B-FA659406B4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5D5D7EF-62A8-4F3E-8AAE-DDE7D9C0CA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F5BD97-DC29-4B0F-A48E-A96567B9D2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EA89AE-0294-4CD6-9171-5B392042822A}"/>
              </a:ext>
            </a:extLst>
          </p:cNvPr>
          <p:cNvSpPr>
            <a:spLocks noGrp="1"/>
          </p:cNvSpPr>
          <p:nvPr>
            <p:ph type="dt" sz="half" idx="10"/>
          </p:nvPr>
        </p:nvSpPr>
        <p:spPr/>
        <p:txBody>
          <a:bodyPr/>
          <a:lstStyle/>
          <a:p>
            <a:fld id="{A55981A9-5647-43C5-A4B1-8F97EB928044}" type="datetimeFigureOut">
              <a:rPr lang="en-US" smtClean="0"/>
              <a:t>6/5/2023</a:t>
            </a:fld>
            <a:endParaRPr lang="en-US"/>
          </a:p>
        </p:txBody>
      </p:sp>
      <p:sp>
        <p:nvSpPr>
          <p:cNvPr id="6" name="Footer Placeholder 5">
            <a:extLst>
              <a:ext uri="{FF2B5EF4-FFF2-40B4-BE49-F238E27FC236}">
                <a16:creationId xmlns:a16="http://schemas.microsoft.com/office/drawing/2014/main" id="{A14009D8-D3D9-447F-9B1D-BB3F8DCC0B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E9B8DC-D23D-492F-9320-3FD1A395545C}"/>
              </a:ext>
            </a:extLst>
          </p:cNvPr>
          <p:cNvSpPr>
            <a:spLocks noGrp="1"/>
          </p:cNvSpPr>
          <p:nvPr>
            <p:ph type="sldNum" sz="quarter" idx="12"/>
          </p:nvPr>
        </p:nvSpPr>
        <p:spPr/>
        <p:txBody>
          <a:bodyPr/>
          <a:lstStyle/>
          <a:p>
            <a:fld id="{EA0D4B71-462A-49F4-931E-0DDAC8BB69F2}" type="slidenum">
              <a:rPr lang="en-US" smtClean="0"/>
              <a:t>‹#›</a:t>
            </a:fld>
            <a:endParaRPr lang="en-US"/>
          </a:p>
        </p:txBody>
      </p:sp>
    </p:spTree>
    <p:extLst>
      <p:ext uri="{BB962C8B-B14F-4D97-AF65-F5344CB8AC3E}">
        <p14:creationId xmlns:p14="http://schemas.microsoft.com/office/powerpoint/2010/main" val="1635967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86732-D9D5-4B31-821F-D72B81D7ED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323C4E7-C376-469F-B696-16696E4087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3BD526-D47D-4F8B-AEFF-D9A8BA39F0EB}"/>
              </a:ext>
            </a:extLst>
          </p:cNvPr>
          <p:cNvSpPr>
            <a:spLocks noGrp="1"/>
          </p:cNvSpPr>
          <p:nvPr>
            <p:ph type="dt" sz="half" idx="10"/>
          </p:nvPr>
        </p:nvSpPr>
        <p:spPr/>
        <p:txBody>
          <a:bodyPr/>
          <a:lstStyle/>
          <a:p>
            <a:fld id="{A55981A9-5647-43C5-A4B1-8F97EB928044}" type="datetimeFigureOut">
              <a:rPr lang="en-US" smtClean="0"/>
              <a:t>6/5/2023</a:t>
            </a:fld>
            <a:endParaRPr lang="en-US"/>
          </a:p>
        </p:txBody>
      </p:sp>
      <p:sp>
        <p:nvSpPr>
          <p:cNvPr id="5" name="Footer Placeholder 4">
            <a:extLst>
              <a:ext uri="{FF2B5EF4-FFF2-40B4-BE49-F238E27FC236}">
                <a16:creationId xmlns:a16="http://schemas.microsoft.com/office/drawing/2014/main" id="{2F1045E8-D36F-4016-9985-1066A59FA8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0B53EB-7519-4E58-9691-48EADE04EDF2}"/>
              </a:ext>
            </a:extLst>
          </p:cNvPr>
          <p:cNvSpPr>
            <a:spLocks noGrp="1"/>
          </p:cNvSpPr>
          <p:nvPr>
            <p:ph type="sldNum" sz="quarter" idx="12"/>
          </p:nvPr>
        </p:nvSpPr>
        <p:spPr/>
        <p:txBody>
          <a:bodyPr/>
          <a:lstStyle/>
          <a:p>
            <a:fld id="{EA0D4B71-462A-49F4-931E-0DDAC8BB69F2}" type="slidenum">
              <a:rPr lang="en-US" smtClean="0"/>
              <a:t>‹#›</a:t>
            </a:fld>
            <a:endParaRPr lang="en-US"/>
          </a:p>
        </p:txBody>
      </p:sp>
    </p:spTree>
    <p:extLst>
      <p:ext uri="{BB962C8B-B14F-4D97-AF65-F5344CB8AC3E}">
        <p14:creationId xmlns:p14="http://schemas.microsoft.com/office/powerpoint/2010/main" val="3269402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971317-B39F-402B-BA11-5ABD93078B9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30B89C9-1A20-4857-B0D4-480F0DAD97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58FA8D-8639-4C0B-9048-E4766AC033F6}"/>
              </a:ext>
            </a:extLst>
          </p:cNvPr>
          <p:cNvSpPr>
            <a:spLocks noGrp="1"/>
          </p:cNvSpPr>
          <p:nvPr>
            <p:ph type="dt" sz="half" idx="10"/>
          </p:nvPr>
        </p:nvSpPr>
        <p:spPr/>
        <p:txBody>
          <a:bodyPr/>
          <a:lstStyle/>
          <a:p>
            <a:fld id="{A55981A9-5647-43C5-A4B1-8F97EB928044}" type="datetimeFigureOut">
              <a:rPr lang="en-US" smtClean="0"/>
              <a:t>6/5/2023</a:t>
            </a:fld>
            <a:endParaRPr lang="en-US"/>
          </a:p>
        </p:txBody>
      </p:sp>
      <p:sp>
        <p:nvSpPr>
          <p:cNvPr id="5" name="Footer Placeholder 4">
            <a:extLst>
              <a:ext uri="{FF2B5EF4-FFF2-40B4-BE49-F238E27FC236}">
                <a16:creationId xmlns:a16="http://schemas.microsoft.com/office/drawing/2014/main" id="{96D815E5-F61A-40CA-9317-90F3F81950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3A71D-2E81-4DAD-85CC-9A83CDECFA0C}"/>
              </a:ext>
            </a:extLst>
          </p:cNvPr>
          <p:cNvSpPr>
            <a:spLocks noGrp="1"/>
          </p:cNvSpPr>
          <p:nvPr>
            <p:ph type="sldNum" sz="quarter" idx="12"/>
          </p:nvPr>
        </p:nvSpPr>
        <p:spPr/>
        <p:txBody>
          <a:bodyPr/>
          <a:lstStyle/>
          <a:p>
            <a:fld id="{EA0D4B71-462A-49F4-931E-0DDAC8BB69F2}" type="slidenum">
              <a:rPr lang="en-US" smtClean="0"/>
              <a:t>‹#›</a:t>
            </a:fld>
            <a:endParaRPr lang="en-US"/>
          </a:p>
        </p:txBody>
      </p:sp>
    </p:spTree>
    <p:extLst>
      <p:ext uri="{BB962C8B-B14F-4D97-AF65-F5344CB8AC3E}">
        <p14:creationId xmlns:p14="http://schemas.microsoft.com/office/powerpoint/2010/main" val="1381089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0933F7-8C37-4503-A452-8B1BFEB5EA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970A8F-9BDF-4019-A698-69D9192AA7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C645D5-6DA9-4385-9E7A-803B6FB681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5981A9-5647-43C5-A4B1-8F97EB928044}" type="datetimeFigureOut">
              <a:rPr lang="en-US" smtClean="0"/>
              <a:t>6/5/2023</a:t>
            </a:fld>
            <a:endParaRPr lang="en-US"/>
          </a:p>
        </p:txBody>
      </p:sp>
      <p:sp>
        <p:nvSpPr>
          <p:cNvPr id="5" name="Footer Placeholder 4">
            <a:extLst>
              <a:ext uri="{FF2B5EF4-FFF2-40B4-BE49-F238E27FC236}">
                <a16:creationId xmlns:a16="http://schemas.microsoft.com/office/drawing/2014/main" id="{9A40520C-6756-4DAF-9F47-AD26956F28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6DBED53-67AB-4FBF-AD59-1D5323E231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0D4B71-462A-49F4-931E-0DDAC8BB69F2}" type="slidenum">
              <a:rPr lang="en-US" smtClean="0"/>
              <a:t>‹#›</a:t>
            </a:fld>
            <a:endParaRPr lang="en-US"/>
          </a:p>
        </p:txBody>
      </p:sp>
    </p:spTree>
    <p:extLst>
      <p:ext uri="{BB962C8B-B14F-4D97-AF65-F5344CB8AC3E}">
        <p14:creationId xmlns:p14="http://schemas.microsoft.com/office/powerpoint/2010/main" val="23650437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medicine.buffalo.edu/offices/gme/residents/resident-well-being.html"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buffalo.edu/equity/reporting-discrimination-and-harassment/information-intake-form.html" TargetMode="External"/><Relationship Id="rId2" Type="http://schemas.openxmlformats.org/officeDocument/2006/relationships/hyperlink" Target="mailto:diversity@buffalo.edu" TargetMode="External"/><Relationship Id="rId1" Type="http://schemas.openxmlformats.org/officeDocument/2006/relationships/slideLayout" Target="../slideLayouts/slideLayout2.xml"/><Relationship Id="rId4" Type="http://schemas.openxmlformats.org/officeDocument/2006/relationships/hyperlink" Target="https://medicine.buffalo.edu/offices/gme/residents/red-phone.html"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library.buffalo.edu/"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Fire and smoke">
            <a:extLst>
              <a:ext uri="{FF2B5EF4-FFF2-40B4-BE49-F238E27FC236}">
                <a16:creationId xmlns:a16="http://schemas.microsoft.com/office/drawing/2014/main" id="{AAD0BCE2-CF6B-4361-FFCB-89F9C45F10D1}"/>
              </a:ext>
            </a:extLst>
          </p:cNvPr>
          <p:cNvPicPr>
            <a:picLocks noChangeAspect="1"/>
          </p:cNvPicPr>
          <p:nvPr/>
        </p:nvPicPr>
        <p:blipFill rotWithShape="1">
          <a:blip r:embed="rId2">
            <a:alphaModFix amt="50000"/>
          </a:blip>
          <a:srcRect t="14756" b="974"/>
          <a:stretch/>
        </p:blipFill>
        <p:spPr>
          <a:xfrm>
            <a:off x="20" y="1"/>
            <a:ext cx="12191980" cy="6857999"/>
          </a:xfrm>
          <a:prstGeom prst="rect">
            <a:avLst/>
          </a:prstGeom>
        </p:spPr>
      </p:pic>
      <p:sp>
        <p:nvSpPr>
          <p:cNvPr id="2" name="Title 1">
            <a:extLst>
              <a:ext uri="{FF2B5EF4-FFF2-40B4-BE49-F238E27FC236}">
                <a16:creationId xmlns:a16="http://schemas.microsoft.com/office/drawing/2014/main" id="{A52B0514-439F-41BF-A67C-0C9808B99916}"/>
              </a:ext>
            </a:extLst>
          </p:cNvPr>
          <p:cNvSpPr>
            <a:spLocks noGrp="1"/>
          </p:cNvSpPr>
          <p:nvPr>
            <p:ph type="ctrTitle"/>
          </p:nvPr>
        </p:nvSpPr>
        <p:spPr>
          <a:xfrm>
            <a:off x="1524000" y="1122362"/>
            <a:ext cx="9144000" cy="2900518"/>
          </a:xfrm>
        </p:spPr>
        <p:txBody>
          <a:bodyPr>
            <a:normAutofit/>
          </a:bodyPr>
          <a:lstStyle/>
          <a:p>
            <a:r>
              <a:rPr lang="en-US">
                <a:solidFill>
                  <a:srgbClr val="FFFFFF"/>
                </a:solidFill>
              </a:rPr>
              <a:t>Burnout</a:t>
            </a:r>
          </a:p>
        </p:txBody>
      </p:sp>
      <p:sp>
        <p:nvSpPr>
          <p:cNvPr id="3" name="Subtitle 2">
            <a:extLst>
              <a:ext uri="{FF2B5EF4-FFF2-40B4-BE49-F238E27FC236}">
                <a16:creationId xmlns:a16="http://schemas.microsoft.com/office/drawing/2014/main" id="{3791169A-493F-4591-820B-0CC2178F4C9C}"/>
              </a:ext>
            </a:extLst>
          </p:cNvPr>
          <p:cNvSpPr>
            <a:spLocks noGrp="1"/>
          </p:cNvSpPr>
          <p:nvPr>
            <p:ph type="subTitle" idx="1"/>
          </p:nvPr>
        </p:nvSpPr>
        <p:spPr>
          <a:xfrm>
            <a:off x="1524000" y="4159404"/>
            <a:ext cx="9144000" cy="1098395"/>
          </a:xfrm>
        </p:spPr>
        <p:txBody>
          <a:bodyPr>
            <a:normAutofit/>
          </a:bodyPr>
          <a:lstStyle/>
          <a:p>
            <a:r>
              <a:rPr lang="en-US" dirty="0">
                <a:solidFill>
                  <a:srgbClr val="FFFFFF"/>
                </a:solidFill>
              </a:rPr>
              <a:t>And other yearly reminders…</a:t>
            </a:r>
          </a:p>
        </p:txBody>
      </p:sp>
    </p:spTree>
    <p:extLst>
      <p:ext uri="{BB962C8B-B14F-4D97-AF65-F5344CB8AC3E}">
        <p14:creationId xmlns:p14="http://schemas.microsoft.com/office/powerpoint/2010/main" val="9367857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8056"/>
            <a:ext cx="1920339" cy="2894124"/>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3515821"/>
            <a:ext cx="1920338" cy="2883258"/>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5" name="Content Placeholder 4">
            <a:extLst>
              <a:ext uri="{FF2B5EF4-FFF2-40B4-BE49-F238E27FC236}">
                <a16:creationId xmlns:a16="http://schemas.microsoft.com/office/drawing/2014/main" id="{2464CB9A-BA1E-4301-B460-5E1E93E9F399}"/>
              </a:ext>
            </a:extLst>
          </p:cNvPr>
          <p:cNvPicPr>
            <a:picLocks noGrp="1" noChangeAspect="1"/>
          </p:cNvPicPr>
          <p:nvPr>
            <p:ph idx="1"/>
          </p:nvPr>
        </p:nvPicPr>
        <p:blipFill rotWithShape="1">
          <a:blip r:embed="rId2"/>
          <a:srcRect l="121" r="4260"/>
          <a:stretch/>
        </p:blipFill>
        <p:spPr>
          <a:xfrm>
            <a:off x="2551176" y="448056"/>
            <a:ext cx="9180576" cy="5952744"/>
          </a:xfrm>
          <a:prstGeom prst="rect">
            <a:avLst/>
          </a:prstGeom>
        </p:spPr>
      </p:pic>
    </p:spTree>
    <p:extLst>
      <p:ext uri="{BB962C8B-B14F-4D97-AF65-F5344CB8AC3E}">
        <p14:creationId xmlns:p14="http://schemas.microsoft.com/office/powerpoint/2010/main" val="824956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C9B23FAF-A5A7-455E-AE5F-B8E5F2B4E3CF}"/>
              </a:ext>
            </a:extLst>
          </p:cNvPr>
          <p:cNvPicPr>
            <a:picLocks noGrp="1" noChangeAspect="1"/>
          </p:cNvPicPr>
          <p:nvPr>
            <p:ph idx="1"/>
          </p:nvPr>
        </p:nvPicPr>
        <p:blipFill rotWithShape="1">
          <a:blip r:embed="rId2"/>
          <a:srcRect t="11190" b="16861"/>
          <a:stretch/>
        </p:blipFill>
        <p:spPr>
          <a:xfrm>
            <a:off x="457200" y="457200"/>
            <a:ext cx="11277600" cy="5943600"/>
          </a:xfrm>
          <a:prstGeom prst="rect">
            <a:avLst/>
          </a:prstGeom>
        </p:spPr>
      </p:pic>
    </p:spTree>
    <p:extLst>
      <p:ext uri="{BB962C8B-B14F-4D97-AF65-F5344CB8AC3E}">
        <p14:creationId xmlns:p14="http://schemas.microsoft.com/office/powerpoint/2010/main" val="1515737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51150FA0-FF6E-48BB-B881-9FD93CFD69F0}"/>
              </a:ext>
            </a:extLst>
          </p:cNvPr>
          <p:cNvPicPr>
            <a:picLocks noGrp="1" noChangeAspect="1"/>
          </p:cNvPicPr>
          <p:nvPr>
            <p:ph idx="1"/>
          </p:nvPr>
        </p:nvPicPr>
        <p:blipFill rotWithShape="1">
          <a:blip r:embed="rId2"/>
          <a:srcRect t="14535" b="2140"/>
          <a:stretch/>
        </p:blipFill>
        <p:spPr>
          <a:xfrm>
            <a:off x="457200" y="457200"/>
            <a:ext cx="11277600" cy="5943600"/>
          </a:xfrm>
          <a:prstGeom prst="rect">
            <a:avLst/>
          </a:prstGeom>
        </p:spPr>
      </p:pic>
    </p:spTree>
    <p:extLst>
      <p:ext uri="{BB962C8B-B14F-4D97-AF65-F5344CB8AC3E}">
        <p14:creationId xmlns:p14="http://schemas.microsoft.com/office/powerpoint/2010/main" val="2471020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5" name="Rectangle 18">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8D64BCD6-762E-4846-86DB-D81970DA9501}"/>
              </a:ext>
            </a:extLst>
          </p:cNvPr>
          <p:cNvPicPr>
            <a:picLocks noChangeAspect="1"/>
          </p:cNvPicPr>
          <p:nvPr/>
        </p:nvPicPr>
        <p:blipFill rotWithShape="1">
          <a:blip r:embed="rId2"/>
          <a:srcRect r="-1" b="18993"/>
          <a:stretch/>
        </p:blipFill>
        <p:spPr>
          <a:xfrm>
            <a:off x="320040" y="320040"/>
            <a:ext cx="11548872" cy="4303462"/>
          </a:xfrm>
          <a:prstGeom prst="rect">
            <a:avLst/>
          </a:prstGeom>
        </p:spPr>
      </p:pic>
      <p:sp>
        <p:nvSpPr>
          <p:cNvPr id="26" name="Rectangle 20">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7" name="Straight Connector 22">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54AB09F6-73E3-6890-4DB9-BAC6EA49D7D0}"/>
              </a:ext>
            </a:extLst>
          </p:cNvPr>
          <p:cNvSpPr>
            <a:spLocks noGrp="1"/>
          </p:cNvSpPr>
          <p:nvPr>
            <p:ph idx="1"/>
          </p:nvPr>
        </p:nvSpPr>
        <p:spPr>
          <a:xfrm>
            <a:off x="4379976" y="5009083"/>
            <a:ext cx="6976872" cy="1345997"/>
          </a:xfrm>
        </p:spPr>
        <p:txBody>
          <a:bodyPr anchor="ctr">
            <a:normAutofit/>
          </a:bodyPr>
          <a:lstStyle/>
          <a:p>
            <a:endParaRPr lang="en-US" sz="1700">
              <a:solidFill>
                <a:schemeClr val="bg1"/>
              </a:solidFill>
            </a:endParaRPr>
          </a:p>
        </p:txBody>
      </p:sp>
    </p:spTree>
    <p:extLst>
      <p:ext uri="{BB962C8B-B14F-4D97-AF65-F5344CB8AC3E}">
        <p14:creationId xmlns:p14="http://schemas.microsoft.com/office/powerpoint/2010/main" val="2999514463"/>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2CBCC8F-450A-468D-9B48-B0C269270564}"/>
              </a:ext>
            </a:extLst>
          </p:cNvPr>
          <p:cNvCxnSpPr/>
          <p:nvPr/>
        </p:nvCxnSpPr>
        <p:spPr>
          <a:xfrm flipH="1">
            <a:off x="6607969" y="514350"/>
            <a:ext cx="2386012" cy="17145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6">
            <a:extLst>
              <a:ext uri="{FF2B5EF4-FFF2-40B4-BE49-F238E27FC236}">
                <a16:creationId xmlns:a16="http://schemas.microsoft.com/office/drawing/2014/main" id="{68F6EF61-BD86-C16A-829C-DF7A6C823292}"/>
              </a:ext>
            </a:extLst>
          </p:cNvPr>
          <p:cNvPicPr>
            <a:picLocks noGrp="1" noChangeAspect="1"/>
          </p:cNvPicPr>
          <p:nvPr>
            <p:ph idx="1"/>
          </p:nvPr>
        </p:nvPicPr>
        <p:blipFill>
          <a:blip r:embed="rId2"/>
          <a:stretch>
            <a:fillRect/>
          </a:stretch>
        </p:blipFill>
        <p:spPr>
          <a:xfrm>
            <a:off x="239999" y="229738"/>
            <a:ext cx="9742304" cy="5961602"/>
          </a:xfrm>
        </p:spPr>
      </p:pic>
    </p:spTree>
    <p:extLst>
      <p:ext uri="{BB962C8B-B14F-4D97-AF65-F5344CB8AC3E}">
        <p14:creationId xmlns:p14="http://schemas.microsoft.com/office/powerpoint/2010/main" val="4124125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Chart, funnel chart&#10;&#10;Description automatically generated">
            <a:extLst>
              <a:ext uri="{FF2B5EF4-FFF2-40B4-BE49-F238E27FC236}">
                <a16:creationId xmlns:a16="http://schemas.microsoft.com/office/drawing/2014/main" id="{5EF9AC86-47C6-99C2-938C-53B96D39C579}"/>
              </a:ext>
            </a:extLst>
          </p:cNvPr>
          <p:cNvPicPr>
            <a:picLocks noGrp="1" noChangeAspect="1"/>
          </p:cNvPicPr>
          <p:nvPr>
            <p:ph idx="1"/>
          </p:nvPr>
        </p:nvPicPr>
        <p:blipFill>
          <a:blip r:embed="rId2"/>
          <a:stretch>
            <a:fillRect/>
          </a:stretch>
        </p:blipFill>
        <p:spPr>
          <a:xfrm>
            <a:off x="1224196" y="457200"/>
            <a:ext cx="9743608" cy="5943600"/>
          </a:xfrm>
          <a:prstGeom prst="rect">
            <a:avLst/>
          </a:prstGeom>
        </p:spPr>
      </p:pic>
    </p:spTree>
    <p:extLst>
      <p:ext uri="{BB962C8B-B14F-4D97-AF65-F5344CB8AC3E}">
        <p14:creationId xmlns:p14="http://schemas.microsoft.com/office/powerpoint/2010/main" val="281789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8056"/>
            <a:ext cx="1920339" cy="2894124"/>
          </a:xfrm>
          <a:prstGeom prst="rect">
            <a:avLst/>
          </a:prstGeom>
          <a:solidFill>
            <a:srgbClr val="53577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3515821"/>
            <a:ext cx="1920338" cy="2883258"/>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5" name="Content Placeholder 4">
            <a:extLst>
              <a:ext uri="{FF2B5EF4-FFF2-40B4-BE49-F238E27FC236}">
                <a16:creationId xmlns:a16="http://schemas.microsoft.com/office/drawing/2014/main" id="{540C2B72-E4A9-40DA-B1E7-588A4FBDF16D}"/>
              </a:ext>
            </a:extLst>
          </p:cNvPr>
          <p:cNvPicPr>
            <a:picLocks noGrp="1" noChangeAspect="1"/>
          </p:cNvPicPr>
          <p:nvPr>
            <p:ph idx="1"/>
          </p:nvPr>
        </p:nvPicPr>
        <p:blipFill rotWithShape="1">
          <a:blip r:embed="rId2"/>
          <a:srcRect r="142" b="2"/>
          <a:stretch/>
        </p:blipFill>
        <p:spPr>
          <a:xfrm>
            <a:off x="2551176" y="448056"/>
            <a:ext cx="9180576" cy="5952744"/>
          </a:xfrm>
          <a:prstGeom prst="rect">
            <a:avLst/>
          </a:prstGeom>
        </p:spPr>
      </p:pic>
    </p:spTree>
    <p:extLst>
      <p:ext uri="{BB962C8B-B14F-4D97-AF65-F5344CB8AC3E}">
        <p14:creationId xmlns:p14="http://schemas.microsoft.com/office/powerpoint/2010/main" val="3674992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Chart, funnel chart&#10;&#10;Description automatically generated">
            <a:extLst>
              <a:ext uri="{FF2B5EF4-FFF2-40B4-BE49-F238E27FC236}">
                <a16:creationId xmlns:a16="http://schemas.microsoft.com/office/drawing/2014/main" id="{52135314-BC8D-1596-A2A4-0DC00626A015}"/>
              </a:ext>
            </a:extLst>
          </p:cNvPr>
          <p:cNvPicPr>
            <a:picLocks noGrp="1" noChangeAspect="1"/>
          </p:cNvPicPr>
          <p:nvPr>
            <p:ph idx="1"/>
          </p:nvPr>
        </p:nvPicPr>
        <p:blipFill rotWithShape="1">
          <a:blip r:embed="rId2"/>
          <a:srcRect b="9910"/>
          <a:stretch/>
        </p:blipFill>
        <p:spPr>
          <a:xfrm>
            <a:off x="457200" y="457200"/>
            <a:ext cx="11277600" cy="5943600"/>
          </a:xfrm>
          <a:prstGeom prst="rect">
            <a:avLst/>
          </a:prstGeom>
        </p:spPr>
      </p:pic>
    </p:spTree>
    <p:extLst>
      <p:ext uri="{BB962C8B-B14F-4D97-AF65-F5344CB8AC3E}">
        <p14:creationId xmlns:p14="http://schemas.microsoft.com/office/powerpoint/2010/main" val="2175279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E22CF-7AD5-43F9-97EE-FC831EB31A64}"/>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C87A3F9A-2623-4E2E-A5E9-C94EA06BC8E5}"/>
              </a:ext>
            </a:extLst>
          </p:cNvPr>
          <p:cNvPicPr>
            <a:picLocks noGrp="1" noChangeAspect="1"/>
          </p:cNvPicPr>
          <p:nvPr>
            <p:ph idx="1"/>
          </p:nvPr>
        </p:nvPicPr>
        <p:blipFill>
          <a:blip r:embed="rId2"/>
          <a:stretch>
            <a:fillRect/>
          </a:stretch>
        </p:blipFill>
        <p:spPr>
          <a:xfrm>
            <a:off x="8029575" y="2701131"/>
            <a:ext cx="4162425" cy="3400425"/>
          </a:xfrm>
        </p:spPr>
      </p:pic>
      <p:pic>
        <p:nvPicPr>
          <p:cNvPr id="5" name="Picture 4">
            <a:extLst>
              <a:ext uri="{FF2B5EF4-FFF2-40B4-BE49-F238E27FC236}">
                <a16:creationId xmlns:a16="http://schemas.microsoft.com/office/drawing/2014/main" id="{0D4C608B-915F-4E85-8560-4EA566AA2274}"/>
              </a:ext>
            </a:extLst>
          </p:cNvPr>
          <p:cNvPicPr>
            <a:picLocks noChangeAspect="1"/>
          </p:cNvPicPr>
          <p:nvPr/>
        </p:nvPicPr>
        <p:blipFill>
          <a:blip r:embed="rId3"/>
          <a:stretch>
            <a:fillRect/>
          </a:stretch>
        </p:blipFill>
        <p:spPr>
          <a:xfrm>
            <a:off x="206987" y="24606"/>
            <a:ext cx="8007995" cy="5136356"/>
          </a:xfrm>
          <a:prstGeom prst="rect">
            <a:avLst/>
          </a:prstGeom>
        </p:spPr>
      </p:pic>
    </p:spTree>
    <p:extLst>
      <p:ext uri="{BB962C8B-B14F-4D97-AF65-F5344CB8AC3E}">
        <p14:creationId xmlns:p14="http://schemas.microsoft.com/office/powerpoint/2010/main" val="1727523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03F22-E5B7-4C20-A690-5ADA9FAB78C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72CD9CC-C214-459A-BD47-4174C60A1885}"/>
              </a:ext>
            </a:extLst>
          </p:cNvPr>
          <p:cNvPicPr>
            <a:picLocks noGrp="1" noChangeAspect="1"/>
          </p:cNvPicPr>
          <p:nvPr>
            <p:ph idx="1"/>
          </p:nvPr>
        </p:nvPicPr>
        <p:blipFill>
          <a:blip r:embed="rId2"/>
          <a:stretch>
            <a:fillRect/>
          </a:stretch>
        </p:blipFill>
        <p:spPr>
          <a:xfrm>
            <a:off x="394868" y="-607219"/>
            <a:ext cx="6684589" cy="4111062"/>
          </a:xfrm>
        </p:spPr>
      </p:pic>
      <p:pic>
        <p:nvPicPr>
          <p:cNvPr id="7" name="Picture 6">
            <a:extLst>
              <a:ext uri="{FF2B5EF4-FFF2-40B4-BE49-F238E27FC236}">
                <a16:creationId xmlns:a16="http://schemas.microsoft.com/office/drawing/2014/main" id="{8645D4CC-5F6A-4E18-B536-292299C1C7BA}"/>
              </a:ext>
            </a:extLst>
          </p:cNvPr>
          <p:cNvPicPr>
            <a:picLocks noChangeAspect="1"/>
          </p:cNvPicPr>
          <p:nvPr/>
        </p:nvPicPr>
        <p:blipFill>
          <a:blip r:embed="rId3"/>
          <a:stretch>
            <a:fillRect/>
          </a:stretch>
        </p:blipFill>
        <p:spPr>
          <a:xfrm>
            <a:off x="1312069" y="3944206"/>
            <a:ext cx="10120312" cy="2656674"/>
          </a:xfrm>
          <a:prstGeom prst="rect">
            <a:avLst/>
          </a:prstGeom>
        </p:spPr>
      </p:pic>
    </p:spTree>
    <p:extLst>
      <p:ext uri="{BB962C8B-B14F-4D97-AF65-F5344CB8AC3E}">
        <p14:creationId xmlns:p14="http://schemas.microsoft.com/office/powerpoint/2010/main" val="4064139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1DD0085C-9994-4A44-AED7-D2837D9BDBBE}"/>
              </a:ext>
            </a:extLst>
          </p:cNvPr>
          <p:cNvPicPr>
            <a:picLocks noGrp="1" noChangeAspect="1"/>
          </p:cNvPicPr>
          <p:nvPr>
            <p:ph idx="1"/>
          </p:nvPr>
        </p:nvPicPr>
        <p:blipFill rotWithShape="1">
          <a:blip r:embed="rId2"/>
          <a:srcRect t="4177"/>
          <a:stretch/>
        </p:blipFill>
        <p:spPr>
          <a:xfrm>
            <a:off x="457200" y="457200"/>
            <a:ext cx="11277600" cy="5943600"/>
          </a:xfrm>
          <a:prstGeom prst="rect">
            <a:avLst/>
          </a:prstGeom>
        </p:spPr>
      </p:pic>
    </p:spTree>
    <p:extLst>
      <p:ext uri="{BB962C8B-B14F-4D97-AF65-F5344CB8AC3E}">
        <p14:creationId xmlns:p14="http://schemas.microsoft.com/office/powerpoint/2010/main" val="3135392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43" name="Rectangle 104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4503274A-E638-4CB8-9A9D-B4F09A937062}"/>
              </a:ext>
            </a:extLst>
          </p:cNvPr>
          <p:cNvPicPr>
            <a:picLocks noGrp="1" noChangeAspect="1" noChangeArrowheads="1"/>
          </p:cNvPicPr>
          <p:nvPr>
            <p:ph idx="1"/>
          </p:nvPr>
        </p:nvPicPr>
        <p:blipFill rotWithShape="1">
          <a:blip r:embed="rId2">
            <a:alphaModFix amt="50000"/>
            <a:extLst>
              <a:ext uri="{28A0092B-C50C-407E-A947-70E740481C1C}">
                <a14:useLocalDpi xmlns:a14="http://schemas.microsoft.com/office/drawing/2010/main" val="0"/>
              </a:ext>
            </a:extLst>
          </a:blip>
          <a:srcRect t="4516" b="20484"/>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563B2A6-8501-4291-B964-947A75FBFC11}"/>
              </a:ext>
            </a:extLst>
          </p:cNvPr>
          <p:cNvSpPr>
            <a:spLocks noGrp="1"/>
          </p:cNvSpPr>
          <p:nvPr>
            <p:ph type="title"/>
          </p:nvPr>
        </p:nvSpPr>
        <p:spPr>
          <a:xfrm>
            <a:off x="1524000" y="322262"/>
            <a:ext cx="9144000" cy="999332"/>
          </a:xfrm>
        </p:spPr>
        <p:txBody>
          <a:bodyPr vert="horz" lIns="91440" tIns="45720" rIns="91440" bIns="45720" rtlCol="0" anchor="b">
            <a:normAutofit/>
          </a:bodyPr>
          <a:lstStyle/>
          <a:p>
            <a:pPr algn="ctr"/>
            <a:r>
              <a:rPr lang="en-US" sz="6000" b="1" dirty="0">
                <a:solidFill>
                  <a:srgbClr val="FFFFFF"/>
                </a:solidFill>
              </a:rPr>
              <a:t>Wonderful support system</a:t>
            </a:r>
          </a:p>
        </p:txBody>
      </p:sp>
      <p:sp>
        <p:nvSpPr>
          <p:cNvPr id="5" name="TextBox 4">
            <a:extLst>
              <a:ext uri="{FF2B5EF4-FFF2-40B4-BE49-F238E27FC236}">
                <a16:creationId xmlns:a16="http://schemas.microsoft.com/office/drawing/2014/main" id="{6CF90A12-EDFD-4142-9DA4-5D5405F71A2B}"/>
              </a:ext>
            </a:extLst>
          </p:cNvPr>
          <p:cNvSpPr txBox="1"/>
          <p:nvPr/>
        </p:nvSpPr>
        <p:spPr>
          <a:xfrm>
            <a:off x="7215188" y="1862018"/>
            <a:ext cx="4217880" cy="369332"/>
          </a:xfrm>
          <a:prstGeom prst="rect">
            <a:avLst/>
          </a:prstGeom>
          <a:noFill/>
        </p:spPr>
        <p:txBody>
          <a:bodyPr wrap="square" rtlCol="0">
            <a:spAutoFit/>
          </a:bodyPr>
          <a:lstStyle/>
          <a:p>
            <a:r>
              <a:rPr lang="en-US" dirty="0"/>
              <a:t>Monthly PEC meetings to bring up issues</a:t>
            </a:r>
          </a:p>
        </p:txBody>
      </p:sp>
      <p:sp>
        <p:nvSpPr>
          <p:cNvPr id="11" name="TextBox 10">
            <a:extLst>
              <a:ext uri="{FF2B5EF4-FFF2-40B4-BE49-F238E27FC236}">
                <a16:creationId xmlns:a16="http://schemas.microsoft.com/office/drawing/2014/main" id="{01D46BC6-B14F-42EE-8B18-E9E467F88CCF}"/>
              </a:ext>
            </a:extLst>
          </p:cNvPr>
          <p:cNvSpPr txBox="1"/>
          <p:nvPr/>
        </p:nvSpPr>
        <p:spPr>
          <a:xfrm>
            <a:off x="7560470" y="4441985"/>
            <a:ext cx="3736181" cy="369332"/>
          </a:xfrm>
          <a:prstGeom prst="rect">
            <a:avLst/>
          </a:prstGeom>
          <a:noFill/>
        </p:spPr>
        <p:txBody>
          <a:bodyPr wrap="square" rtlCol="0">
            <a:spAutoFit/>
          </a:bodyPr>
          <a:lstStyle/>
          <a:p>
            <a:r>
              <a:rPr lang="en-US" dirty="0"/>
              <a:t>Monthly activities</a:t>
            </a:r>
          </a:p>
        </p:txBody>
      </p:sp>
      <p:sp>
        <p:nvSpPr>
          <p:cNvPr id="12" name="TextBox 11">
            <a:extLst>
              <a:ext uri="{FF2B5EF4-FFF2-40B4-BE49-F238E27FC236}">
                <a16:creationId xmlns:a16="http://schemas.microsoft.com/office/drawing/2014/main" id="{8C722CEB-9E3C-4F9B-AC07-C422949C2944}"/>
              </a:ext>
            </a:extLst>
          </p:cNvPr>
          <p:cNvSpPr txBox="1"/>
          <p:nvPr/>
        </p:nvSpPr>
        <p:spPr>
          <a:xfrm>
            <a:off x="1956189" y="4626651"/>
            <a:ext cx="3736181" cy="369332"/>
          </a:xfrm>
          <a:prstGeom prst="rect">
            <a:avLst/>
          </a:prstGeom>
          <a:noFill/>
        </p:spPr>
        <p:txBody>
          <a:bodyPr wrap="square" rtlCol="0">
            <a:spAutoFit/>
          </a:bodyPr>
          <a:lstStyle/>
          <a:p>
            <a:r>
              <a:rPr lang="en-US" dirty="0"/>
              <a:t>A team ready to support you </a:t>
            </a:r>
          </a:p>
        </p:txBody>
      </p:sp>
      <p:sp>
        <p:nvSpPr>
          <p:cNvPr id="13" name="TextBox 12">
            <a:extLst>
              <a:ext uri="{FF2B5EF4-FFF2-40B4-BE49-F238E27FC236}">
                <a16:creationId xmlns:a16="http://schemas.microsoft.com/office/drawing/2014/main" id="{73B7E914-1728-43C8-BA72-4F596EA91B47}"/>
              </a:ext>
            </a:extLst>
          </p:cNvPr>
          <p:cNvSpPr txBox="1"/>
          <p:nvPr/>
        </p:nvSpPr>
        <p:spPr>
          <a:xfrm>
            <a:off x="6096000" y="5578912"/>
            <a:ext cx="3736181" cy="369332"/>
          </a:xfrm>
          <a:prstGeom prst="rect">
            <a:avLst/>
          </a:prstGeom>
          <a:noFill/>
        </p:spPr>
        <p:txBody>
          <a:bodyPr wrap="square" rtlCol="0">
            <a:spAutoFit/>
          </a:bodyPr>
          <a:lstStyle/>
          <a:p>
            <a:r>
              <a:rPr lang="en-US" dirty="0"/>
              <a:t>Flexible schedules</a:t>
            </a:r>
          </a:p>
        </p:txBody>
      </p:sp>
      <p:sp>
        <p:nvSpPr>
          <p:cNvPr id="14" name="TextBox 13">
            <a:extLst>
              <a:ext uri="{FF2B5EF4-FFF2-40B4-BE49-F238E27FC236}">
                <a16:creationId xmlns:a16="http://schemas.microsoft.com/office/drawing/2014/main" id="{3232E4D0-F0C2-4D45-AF85-FE3559323C4A}"/>
              </a:ext>
            </a:extLst>
          </p:cNvPr>
          <p:cNvSpPr txBox="1"/>
          <p:nvPr/>
        </p:nvSpPr>
        <p:spPr>
          <a:xfrm>
            <a:off x="1815297" y="2046683"/>
            <a:ext cx="3736181" cy="369332"/>
          </a:xfrm>
          <a:prstGeom prst="rect">
            <a:avLst/>
          </a:prstGeom>
          <a:noFill/>
        </p:spPr>
        <p:txBody>
          <a:bodyPr wrap="square" rtlCol="0">
            <a:spAutoFit/>
          </a:bodyPr>
          <a:lstStyle/>
          <a:p>
            <a:r>
              <a:rPr lang="en-US" dirty="0"/>
              <a:t>Work life balance</a:t>
            </a:r>
          </a:p>
        </p:txBody>
      </p:sp>
      <p:sp>
        <p:nvSpPr>
          <p:cNvPr id="15" name="TextBox 14">
            <a:extLst>
              <a:ext uri="{FF2B5EF4-FFF2-40B4-BE49-F238E27FC236}">
                <a16:creationId xmlns:a16="http://schemas.microsoft.com/office/drawing/2014/main" id="{FDA15AB0-296A-4B40-BE90-C2089F66D6FE}"/>
              </a:ext>
            </a:extLst>
          </p:cNvPr>
          <p:cNvSpPr txBox="1"/>
          <p:nvPr/>
        </p:nvSpPr>
        <p:spPr>
          <a:xfrm>
            <a:off x="8565901" y="3428999"/>
            <a:ext cx="3736181" cy="369332"/>
          </a:xfrm>
          <a:prstGeom prst="rect">
            <a:avLst/>
          </a:prstGeom>
          <a:noFill/>
        </p:spPr>
        <p:txBody>
          <a:bodyPr wrap="square" rtlCol="0">
            <a:spAutoFit/>
          </a:bodyPr>
          <a:lstStyle/>
          <a:p>
            <a:r>
              <a:rPr lang="en-US" dirty="0"/>
              <a:t>Organizational and cultural values</a:t>
            </a:r>
          </a:p>
        </p:txBody>
      </p:sp>
    </p:spTree>
    <p:extLst>
      <p:ext uri="{BB962C8B-B14F-4D97-AF65-F5344CB8AC3E}">
        <p14:creationId xmlns:p14="http://schemas.microsoft.com/office/powerpoint/2010/main" val="122499812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1" grpId="0"/>
      <p:bldP spid="12" grpId="0"/>
      <p:bldP spid="13"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43A7A40-1AE6-4218-A8E0-8248174A5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D8AB40A-4374-4897-B5EE-9F8913476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6"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67B271-6ABC-0E4D-A6F4-35B316F76D96}"/>
              </a:ext>
            </a:extLst>
          </p:cNvPr>
          <p:cNvSpPr>
            <a:spLocks noGrp="1"/>
          </p:cNvSpPr>
          <p:nvPr>
            <p:ph type="title"/>
          </p:nvPr>
        </p:nvSpPr>
        <p:spPr>
          <a:xfrm>
            <a:off x="8325852" y="1118937"/>
            <a:ext cx="3404937" cy="2683187"/>
          </a:xfrm>
        </p:spPr>
        <p:txBody>
          <a:bodyPr vert="horz" lIns="91440" tIns="45720" rIns="91440" bIns="45720" rtlCol="0" anchor="b">
            <a:normAutofit/>
          </a:bodyPr>
          <a:lstStyle/>
          <a:p>
            <a:r>
              <a:rPr lang="en-US" sz="3100" kern="1200">
                <a:solidFill>
                  <a:schemeClr val="tx2"/>
                </a:solidFill>
                <a:latin typeface="+mj-lt"/>
                <a:ea typeface="+mj-ea"/>
                <a:cs typeface="+mj-cs"/>
              </a:rPr>
              <a:t>21% of physicians reported depression – of those 24% were clinically depressed</a:t>
            </a:r>
          </a:p>
        </p:txBody>
      </p:sp>
      <p:grpSp>
        <p:nvGrpSpPr>
          <p:cNvPr id="13" name="Group 12">
            <a:extLst>
              <a:ext uri="{FF2B5EF4-FFF2-40B4-BE49-F238E27FC236}">
                <a16:creationId xmlns:a16="http://schemas.microsoft.com/office/drawing/2014/main" id="{2783379C-045E-4010-ABDC-A270A0AA1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flipH="1">
            <a:off x="-176401" y="170308"/>
            <a:ext cx="2514948" cy="2174333"/>
            <a:chOff x="-305" y="-4155"/>
            <a:chExt cx="2514948" cy="2174333"/>
          </a:xfrm>
        </p:grpSpPr>
        <p:sp>
          <p:nvSpPr>
            <p:cNvPr id="14" name="Freeform: Shape 13">
              <a:extLst>
                <a:ext uri="{FF2B5EF4-FFF2-40B4-BE49-F238E27FC236}">
                  <a16:creationId xmlns:a16="http://schemas.microsoft.com/office/drawing/2014/main" id="{0B0AB1BF-11AE-4CFF-85EC-E51DBD316A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526548A0-953E-4FBA-97A5-592ACAF42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F84FA27B-CD1F-421B-BB4F-B141F02FF4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7" name="Freeform: Shape 16">
              <a:extLst>
                <a:ext uri="{FF2B5EF4-FFF2-40B4-BE49-F238E27FC236}">
                  <a16:creationId xmlns:a16="http://schemas.microsoft.com/office/drawing/2014/main" id="{3CDBD6AB-1AC7-4807-9C34-01139BB7C2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4" descr="Graphical user interface, chart&#10;&#10;Description automatically generated">
            <a:extLst>
              <a:ext uri="{FF2B5EF4-FFF2-40B4-BE49-F238E27FC236}">
                <a16:creationId xmlns:a16="http://schemas.microsoft.com/office/drawing/2014/main" id="{D4152418-08CC-D726-6466-937F5AF7CEE9}"/>
              </a:ext>
            </a:extLst>
          </p:cNvPr>
          <p:cNvPicPr>
            <a:picLocks noGrp="1" noChangeAspect="1"/>
          </p:cNvPicPr>
          <p:nvPr>
            <p:ph idx="1"/>
          </p:nvPr>
        </p:nvPicPr>
        <p:blipFill>
          <a:blip r:embed="rId2"/>
          <a:stretch>
            <a:fillRect/>
          </a:stretch>
        </p:blipFill>
        <p:spPr>
          <a:xfrm>
            <a:off x="804672" y="1541704"/>
            <a:ext cx="6137549" cy="3774592"/>
          </a:xfrm>
          <a:prstGeom prst="rect">
            <a:avLst/>
          </a:prstGeom>
        </p:spPr>
      </p:pic>
      <p:grpSp>
        <p:nvGrpSpPr>
          <p:cNvPr id="19" name="Group 18">
            <a:extLst>
              <a:ext uri="{FF2B5EF4-FFF2-40B4-BE49-F238E27FC236}">
                <a16:creationId xmlns:a16="http://schemas.microsoft.com/office/drawing/2014/main" id="{F5FDDF18-F156-4D2D-82C6-F55008E338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130553" y="4560734"/>
            <a:ext cx="3061446" cy="2297265"/>
            <a:chOff x="-305" y="-1"/>
            <a:chExt cx="3832880" cy="2876136"/>
          </a:xfrm>
        </p:grpSpPr>
        <p:sp>
          <p:nvSpPr>
            <p:cNvPr id="20" name="Freeform: Shape 19">
              <a:extLst>
                <a:ext uri="{FF2B5EF4-FFF2-40B4-BE49-F238E27FC236}">
                  <a16:creationId xmlns:a16="http://schemas.microsoft.com/office/drawing/2014/main" id="{3822C29E-FFDD-45BC-A286-9C00C8E2D2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C9E2381D-1763-4D42-A3A2-B2345DD35E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D2A622D5-9532-4E0C-B9A8-DAEDD46462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5C0ABE88-5ADF-4A31-8505-78968DBB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97094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087E04-C99E-4195-8EBA-1BD4C45117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1" name="Group 10">
            <a:extLst>
              <a:ext uri="{FF2B5EF4-FFF2-40B4-BE49-F238E27FC236}">
                <a16:creationId xmlns:a16="http://schemas.microsoft.com/office/drawing/2014/main" id="{336EACDA-272E-4472-852A-83CAB40919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12" name="Rectangle 11">
              <a:extLst>
                <a:ext uri="{FF2B5EF4-FFF2-40B4-BE49-F238E27FC236}">
                  <a16:creationId xmlns:a16="http://schemas.microsoft.com/office/drawing/2014/main" id="{2B8E7674-EC8C-49CF-884A-222BCA8655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9B3B005-189B-4C78-B153-4B558C1B6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5" name="Freeform: Shape 14">
            <a:extLst>
              <a:ext uri="{FF2B5EF4-FFF2-40B4-BE49-F238E27FC236}">
                <a16:creationId xmlns:a16="http://schemas.microsoft.com/office/drawing/2014/main" id="{FD73501D-A515-4725-8404-1315A591A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4" name="Picture 4" descr="Chart, bar chart&#10;&#10;Description automatically generated">
            <a:extLst>
              <a:ext uri="{FF2B5EF4-FFF2-40B4-BE49-F238E27FC236}">
                <a16:creationId xmlns:a16="http://schemas.microsoft.com/office/drawing/2014/main" id="{81AD136E-1FE2-2784-DA1B-E465DAEC512E}"/>
              </a:ext>
            </a:extLst>
          </p:cNvPr>
          <p:cNvPicPr>
            <a:picLocks noGrp="1" noChangeAspect="1"/>
          </p:cNvPicPr>
          <p:nvPr>
            <p:ph idx="1"/>
          </p:nvPr>
        </p:nvPicPr>
        <p:blipFill rotWithShape="1">
          <a:blip r:embed="rId2"/>
          <a:srcRect b="12527"/>
          <a:stretch/>
        </p:blipFill>
        <p:spPr>
          <a:xfrm>
            <a:off x="457200" y="457200"/>
            <a:ext cx="11277599" cy="5943599"/>
          </a:xfrm>
          <a:prstGeom prst="rect">
            <a:avLst/>
          </a:prstGeom>
          <a:ln w="12700" cap="flat" cmpd="sng" algn="ctr">
            <a:noFill/>
            <a:prstDash val="solid"/>
            <a:miter lim="800000"/>
          </a:ln>
          <a:effectLst>
            <a:outerShdw blurRad="317500" algn="ctr" rotWithShape="0">
              <a:schemeClr val="tx1">
                <a:alpha val="25000"/>
              </a:schemeClr>
            </a:outerShdw>
          </a:effectLst>
        </p:spPr>
      </p:pic>
    </p:spTree>
    <p:extLst>
      <p:ext uri="{BB962C8B-B14F-4D97-AF65-F5344CB8AC3E}">
        <p14:creationId xmlns:p14="http://schemas.microsoft.com/office/powerpoint/2010/main" val="3996291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B65E3-E1CA-46CF-82CD-11A12B8D0D6F}"/>
              </a:ext>
            </a:extLst>
          </p:cNvPr>
          <p:cNvSpPr>
            <a:spLocks noGrp="1"/>
          </p:cNvSpPr>
          <p:nvPr>
            <p:ph type="title"/>
          </p:nvPr>
        </p:nvSpPr>
        <p:spPr/>
        <p:txBody>
          <a:bodyPr/>
          <a:lstStyle/>
          <a:p>
            <a:endParaRPr lang="en-US" dirty="0"/>
          </a:p>
        </p:txBody>
      </p:sp>
      <p:pic>
        <p:nvPicPr>
          <p:cNvPr id="7" name="Content Placeholder 6">
            <a:extLst>
              <a:ext uri="{FF2B5EF4-FFF2-40B4-BE49-F238E27FC236}">
                <a16:creationId xmlns:a16="http://schemas.microsoft.com/office/drawing/2014/main" id="{469971CE-A2F7-4135-A7FE-FB4FB792E916}"/>
              </a:ext>
            </a:extLst>
          </p:cNvPr>
          <p:cNvPicPr>
            <a:picLocks noGrp="1" noChangeAspect="1"/>
          </p:cNvPicPr>
          <p:nvPr>
            <p:ph idx="1"/>
          </p:nvPr>
        </p:nvPicPr>
        <p:blipFill>
          <a:blip r:embed="rId3"/>
          <a:stretch>
            <a:fillRect/>
          </a:stretch>
        </p:blipFill>
        <p:spPr>
          <a:xfrm>
            <a:off x="1059616" y="2365855"/>
            <a:ext cx="6400881" cy="4351338"/>
          </a:xfrm>
        </p:spPr>
      </p:pic>
      <p:pic>
        <p:nvPicPr>
          <p:cNvPr id="5" name="Picture 4">
            <a:extLst>
              <a:ext uri="{FF2B5EF4-FFF2-40B4-BE49-F238E27FC236}">
                <a16:creationId xmlns:a16="http://schemas.microsoft.com/office/drawing/2014/main" id="{2F55424B-916D-454B-B7CD-2FC2BFA1CFF7}"/>
              </a:ext>
            </a:extLst>
          </p:cNvPr>
          <p:cNvPicPr>
            <a:picLocks noChangeAspect="1"/>
          </p:cNvPicPr>
          <p:nvPr/>
        </p:nvPicPr>
        <p:blipFill>
          <a:blip r:embed="rId4"/>
          <a:stretch>
            <a:fillRect/>
          </a:stretch>
        </p:blipFill>
        <p:spPr>
          <a:xfrm>
            <a:off x="85725" y="1"/>
            <a:ext cx="9622631" cy="2316476"/>
          </a:xfrm>
          <a:prstGeom prst="rect">
            <a:avLst/>
          </a:prstGeom>
        </p:spPr>
      </p:pic>
    </p:spTree>
    <p:extLst>
      <p:ext uri="{BB962C8B-B14F-4D97-AF65-F5344CB8AC3E}">
        <p14:creationId xmlns:p14="http://schemas.microsoft.com/office/powerpoint/2010/main" val="3242747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B65E3-E1CA-46CF-82CD-11A12B8D0D6F}"/>
              </a:ext>
            </a:extLst>
          </p:cNvPr>
          <p:cNvSpPr>
            <a:spLocks noGrp="1"/>
          </p:cNvSpPr>
          <p:nvPr>
            <p:ph type="title"/>
          </p:nvPr>
        </p:nvSpPr>
        <p:spPr/>
        <p:txBody>
          <a:bodyPr/>
          <a:lstStyle/>
          <a:p>
            <a:endParaRPr lang="en-US" dirty="0"/>
          </a:p>
        </p:txBody>
      </p:sp>
      <p:pic>
        <p:nvPicPr>
          <p:cNvPr id="5" name="Picture 4">
            <a:extLst>
              <a:ext uri="{FF2B5EF4-FFF2-40B4-BE49-F238E27FC236}">
                <a16:creationId xmlns:a16="http://schemas.microsoft.com/office/drawing/2014/main" id="{2F55424B-916D-454B-B7CD-2FC2BFA1CFF7}"/>
              </a:ext>
            </a:extLst>
          </p:cNvPr>
          <p:cNvPicPr>
            <a:picLocks noChangeAspect="1"/>
          </p:cNvPicPr>
          <p:nvPr/>
        </p:nvPicPr>
        <p:blipFill>
          <a:blip r:embed="rId2"/>
          <a:stretch>
            <a:fillRect/>
          </a:stretch>
        </p:blipFill>
        <p:spPr>
          <a:xfrm>
            <a:off x="85725" y="1"/>
            <a:ext cx="9622631" cy="2316476"/>
          </a:xfrm>
          <a:prstGeom prst="rect">
            <a:avLst/>
          </a:prstGeom>
        </p:spPr>
      </p:pic>
      <p:pic>
        <p:nvPicPr>
          <p:cNvPr id="12" name="Picture 11">
            <a:extLst>
              <a:ext uri="{FF2B5EF4-FFF2-40B4-BE49-F238E27FC236}">
                <a16:creationId xmlns:a16="http://schemas.microsoft.com/office/drawing/2014/main" id="{3649A5C6-669D-4A18-BEB0-4E698AC89CB2}"/>
              </a:ext>
            </a:extLst>
          </p:cNvPr>
          <p:cNvPicPr>
            <a:picLocks noChangeAspect="1"/>
          </p:cNvPicPr>
          <p:nvPr/>
        </p:nvPicPr>
        <p:blipFill>
          <a:blip r:embed="rId3"/>
          <a:stretch>
            <a:fillRect/>
          </a:stretch>
        </p:blipFill>
        <p:spPr>
          <a:xfrm>
            <a:off x="5900493" y="850105"/>
            <a:ext cx="6010053" cy="5793581"/>
          </a:xfrm>
          <a:prstGeom prst="rect">
            <a:avLst/>
          </a:prstGeom>
        </p:spPr>
      </p:pic>
    </p:spTree>
    <p:extLst>
      <p:ext uri="{BB962C8B-B14F-4D97-AF65-F5344CB8AC3E}">
        <p14:creationId xmlns:p14="http://schemas.microsoft.com/office/powerpoint/2010/main" val="935050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Timeline&#10;&#10;Description automatically generated">
            <a:extLst>
              <a:ext uri="{FF2B5EF4-FFF2-40B4-BE49-F238E27FC236}">
                <a16:creationId xmlns:a16="http://schemas.microsoft.com/office/drawing/2014/main" id="{9B58F8A6-0D18-DC6C-4220-8F877E62C71A}"/>
              </a:ext>
            </a:extLst>
          </p:cNvPr>
          <p:cNvPicPr>
            <a:picLocks noChangeAspect="1"/>
          </p:cNvPicPr>
          <p:nvPr/>
        </p:nvPicPr>
        <p:blipFill rotWithShape="1">
          <a:blip r:embed="rId2"/>
          <a:srcRect l="645" r="12927" b="1"/>
          <a:stretch/>
        </p:blipFill>
        <p:spPr>
          <a:xfrm>
            <a:off x="20" y="431"/>
            <a:ext cx="8115280" cy="6408311"/>
          </a:xfrm>
          <a:prstGeom prst="rect">
            <a:avLst/>
          </a:prstGeom>
        </p:spPr>
      </p:pic>
      <p:sp>
        <p:nvSpPr>
          <p:cNvPr id="13" name="Rectangle 12">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D7886D-A2D8-CD19-9FFF-F26828B2285D}"/>
              </a:ext>
            </a:extLst>
          </p:cNvPr>
          <p:cNvSpPr>
            <a:spLocks noGrp="1"/>
          </p:cNvSpPr>
          <p:nvPr>
            <p:ph type="title"/>
          </p:nvPr>
        </p:nvSpPr>
        <p:spPr>
          <a:xfrm>
            <a:off x="5250138" y="5147771"/>
            <a:ext cx="6513417" cy="605936"/>
          </a:xfrm>
        </p:spPr>
        <p:txBody>
          <a:bodyPr anchor="b">
            <a:normAutofit/>
          </a:bodyPr>
          <a:lstStyle/>
          <a:p>
            <a:r>
              <a:rPr lang="en-US" sz="1600" dirty="0">
                <a:ea typeface="+mj-lt"/>
                <a:cs typeface="+mj-lt"/>
              </a:rPr>
              <a:t>https://medicine.buffalo.edu/offices/gme/residents/resident-well-being.html</a:t>
            </a:r>
            <a:endParaRPr lang="en-US" sz="1600">
              <a:cs typeface="Calibri Light"/>
            </a:endParaRPr>
          </a:p>
        </p:txBody>
      </p:sp>
    </p:spTree>
    <p:extLst>
      <p:ext uri="{BB962C8B-B14F-4D97-AF65-F5344CB8AC3E}">
        <p14:creationId xmlns:p14="http://schemas.microsoft.com/office/powerpoint/2010/main" val="2335936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9A830C-9B99-A611-B645-9A7BF0503D6B}"/>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Substance abuse </a:t>
            </a:r>
            <a:endParaRPr lang="en-US" sz="3600" kern="1200" dirty="0">
              <a:solidFill>
                <a:srgbClr val="FFFFFF"/>
              </a:solidFill>
              <a:latin typeface="+mj-lt"/>
              <a:cs typeface="Calibri Light"/>
            </a:endParaRPr>
          </a:p>
        </p:txBody>
      </p:sp>
      <p:pic>
        <p:nvPicPr>
          <p:cNvPr id="4" name="Picture 4" descr="Graphical user interface, application&#10;&#10;Description automatically generated">
            <a:extLst>
              <a:ext uri="{FF2B5EF4-FFF2-40B4-BE49-F238E27FC236}">
                <a16:creationId xmlns:a16="http://schemas.microsoft.com/office/drawing/2014/main" id="{1628265D-BAAE-E124-E0B6-226561906555}"/>
              </a:ext>
            </a:extLst>
          </p:cNvPr>
          <p:cNvPicPr>
            <a:picLocks noGrp="1" noChangeAspect="1"/>
          </p:cNvPicPr>
          <p:nvPr>
            <p:ph idx="1"/>
          </p:nvPr>
        </p:nvPicPr>
        <p:blipFill>
          <a:blip r:embed="rId2"/>
          <a:stretch>
            <a:fillRect/>
          </a:stretch>
        </p:blipFill>
        <p:spPr>
          <a:xfrm>
            <a:off x="5236751" y="643466"/>
            <a:ext cx="5861830" cy="5568739"/>
          </a:xfrm>
          <a:prstGeom prst="rect">
            <a:avLst/>
          </a:prstGeom>
        </p:spPr>
      </p:pic>
    </p:spTree>
    <p:extLst>
      <p:ext uri="{BB962C8B-B14F-4D97-AF65-F5344CB8AC3E}">
        <p14:creationId xmlns:p14="http://schemas.microsoft.com/office/powerpoint/2010/main" val="3600425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6">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9C8927-DA6E-C5D6-6FF0-E08E7883B332}"/>
              </a:ext>
            </a:extLst>
          </p:cNvPr>
          <p:cNvSpPr>
            <a:spLocks noGrp="1"/>
          </p:cNvSpPr>
          <p:nvPr>
            <p:ph type="title"/>
          </p:nvPr>
        </p:nvSpPr>
        <p:spPr>
          <a:xfrm>
            <a:off x="1136397" y="502021"/>
            <a:ext cx="9688296" cy="1642969"/>
          </a:xfrm>
        </p:spPr>
        <p:txBody>
          <a:bodyPr anchor="b">
            <a:normAutofit/>
          </a:bodyPr>
          <a:lstStyle/>
          <a:p>
            <a:r>
              <a:rPr lang="en-US" sz="4000">
                <a:cs typeface="Calibri Light"/>
              </a:rPr>
              <a:t>Substance abuse in residents and fellows</a:t>
            </a:r>
            <a:endParaRPr lang="en-US" sz="4000"/>
          </a:p>
        </p:txBody>
      </p:sp>
      <p:sp>
        <p:nvSpPr>
          <p:cNvPr id="3" name="Content Placeholder 2">
            <a:extLst>
              <a:ext uri="{FF2B5EF4-FFF2-40B4-BE49-F238E27FC236}">
                <a16:creationId xmlns:a16="http://schemas.microsoft.com/office/drawing/2014/main" id="{6744545F-AD30-793B-9E97-A78A37C95082}"/>
              </a:ext>
            </a:extLst>
          </p:cNvPr>
          <p:cNvSpPr>
            <a:spLocks noGrp="1"/>
          </p:cNvSpPr>
          <p:nvPr>
            <p:ph idx="1"/>
          </p:nvPr>
        </p:nvSpPr>
        <p:spPr>
          <a:xfrm>
            <a:off x="1136397" y="2418409"/>
            <a:ext cx="9688296" cy="3454358"/>
          </a:xfrm>
        </p:spPr>
        <p:txBody>
          <a:bodyPr vert="horz" lIns="91440" tIns="45720" rIns="91440" bIns="45720" rtlCol="0" anchor="t">
            <a:normAutofit/>
          </a:bodyPr>
          <a:lstStyle/>
          <a:p>
            <a:r>
              <a:rPr lang="en-US" sz="2000">
                <a:ea typeface="+mn-lt"/>
                <a:cs typeface="+mn-lt"/>
              </a:rPr>
              <a:t>Substance abuse has long been a problem in our society – and the healthcare industry is no stranger to it. Doctors, nurses, and other professionals in the medical field have consistently seen high numbers of drug and alcohol abuse.</a:t>
            </a:r>
            <a:endParaRPr lang="en-US" sz="2000">
              <a:cs typeface="Calibri" panose="020F0502020204030204"/>
            </a:endParaRPr>
          </a:p>
          <a:p>
            <a:pPr lvl="1"/>
            <a:r>
              <a:rPr lang="en-US" sz="2000">
                <a:ea typeface="+mn-lt"/>
                <a:cs typeface="+mn-lt"/>
              </a:rPr>
              <a:t>A 2013 study in the Journal of Addiction Medicine stated that 69% of doctors abused prescription medicine as a means of relief from emotional distress or general stress.</a:t>
            </a:r>
            <a:endParaRPr lang="en-US" sz="2000">
              <a:cs typeface="Calibri"/>
            </a:endParaRPr>
          </a:p>
          <a:p>
            <a:pPr lvl="1"/>
            <a:r>
              <a:rPr lang="en-US" sz="2000">
                <a:ea typeface="+mn-lt"/>
                <a:cs typeface="+mn-lt"/>
              </a:rPr>
              <a:t>The American Nurses Association reports that 10 percent of nurses may be impaired or in recovery from drug or alcohol addiction.</a:t>
            </a:r>
            <a:endParaRPr lang="en-US" sz="2000">
              <a:cs typeface="Calibri"/>
            </a:endParaRPr>
          </a:p>
          <a:p>
            <a:pPr lvl="1"/>
            <a:r>
              <a:rPr lang="en-US" sz="2000">
                <a:ea typeface="+mn-lt"/>
                <a:cs typeface="+mn-lt"/>
              </a:rPr>
              <a:t>A 2012 University of Washington survey of over 25,000 surgeons revealed that roughly 15 percent have problems with alcohol abuse or dependency.</a:t>
            </a:r>
            <a:endParaRPr lang="en-US" sz="2000">
              <a:cs typeface="Calibri"/>
            </a:endParaRPr>
          </a:p>
          <a:p>
            <a:endParaRPr lang="en-US" sz="2000">
              <a:cs typeface="Calibri"/>
            </a:endParaRPr>
          </a:p>
        </p:txBody>
      </p:sp>
      <p:sp>
        <p:nvSpPr>
          <p:cNvPr id="24" name="Rectangle 18">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0">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7367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8" name="Rectangle 377">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F5FD03-D2D1-E749-A0DB-B20B3D08CF0A}"/>
              </a:ext>
            </a:extLst>
          </p:cNvPr>
          <p:cNvSpPr>
            <a:spLocks noGrp="1"/>
          </p:cNvSpPr>
          <p:nvPr>
            <p:ph type="title"/>
          </p:nvPr>
        </p:nvSpPr>
        <p:spPr>
          <a:xfrm>
            <a:off x="1136397" y="502021"/>
            <a:ext cx="9688296" cy="1642969"/>
          </a:xfrm>
        </p:spPr>
        <p:txBody>
          <a:bodyPr anchor="b">
            <a:normAutofit/>
          </a:bodyPr>
          <a:lstStyle/>
          <a:p>
            <a:r>
              <a:rPr lang="en-US" sz="3700" b="1" dirty="0"/>
              <a:t>What are some of the warning signs someone dealing with addiction may exhibit in the workplace?</a:t>
            </a:r>
            <a:endParaRPr lang="en-US" sz="3700" dirty="0"/>
          </a:p>
        </p:txBody>
      </p:sp>
      <p:sp>
        <p:nvSpPr>
          <p:cNvPr id="3" name="Content Placeholder 2">
            <a:extLst>
              <a:ext uri="{FF2B5EF4-FFF2-40B4-BE49-F238E27FC236}">
                <a16:creationId xmlns:a16="http://schemas.microsoft.com/office/drawing/2014/main" id="{7F31F3E3-3B10-CDC6-C7B1-8792B927405B}"/>
              </a:ext>
            </a:extLst>
          </p:cNvPr>
          <p:cNvSpPr>
            <a:spLocks noGrp="1"/>
          </p:cNvSpPr>
          <p:nvPr>
            <p:ph idx="1"/>
          </p:nvPr>
        </p:nvSpPr>
        <p:spPr>
          <a:xfrm>
            <a:off x="1136397" y="2418409"/>
            <a:ext cx="9688296" cy="3454358"/>
          </a:xfrm>
        </p:spPr>
        <p:txBody>
          <a:bodyPr vert="horz" lIns="91440" tIns="45720" rIns="91440" bIns="45720" rtlCol="0" anchor="t">
            <a:normAutofit/>
          </a:bodyPr>
          <a:lstStyle/>
          <a:p>
            <a:r>
              <a:rPr lang="en-US" sz="1400">
                <a:ea typeface="+mn-lt"/>
                <a:cs typeface="+mn-lt"/>
              </a:rPr>
              <a:t>Physical signs such as fatigue, deterioration in personal hygiene and appearance, multiple physical complaints, accidents, eating disorders</a:t>
            </a:r>
          </a:p>
          <a:p>
            <a:r>
              <a:rPr lang="en-US" sz="1400">
                <a:ea typeface="+mn-lt"/>
                <a:cs typeface="+mn-lt"/>
              </a:rPr>
              <a:t>Family stability disturbances</a:t>
            </a:r>
            <a:endParaRPr lang="en-US" sz="1400"/>
          </a:p>
          <a:p>
            <a:r>
              <a:rPr lang="en-US" sz="1400">
                <a:ea typeface="+mn-lt"/>
                <a:cs typeface="+mn-lt"/>
              </a:rPr>
              <a:t>Social changes such as withdrawal from outside activities, isolation from peers, inappropriate behavior, undependability and unpredictability, aggressive behavior and argumentativeness.</a:t>
            </a:r>
            <a:endParaRPr lang="en-US" sz="1400"/>
          </a:p>
          <a:p>
            <a:r>
              <a:rPr lang="en-US" sz="1400">
                <a:ea typeface="+mn-lt"/>
                <a:cs typeface="+mn-lt"/>
              </a:rPr>
              <a:t>Professional behavior problems such as unexplained absences, tardiness, decreasing quality or interest in work, inappropriate orders, behavioral changes, altered interaction with other staff and inadequate professional performance</a:t>
            </a:r>
            <a:endParaRPr lang="en-US" sz="1400"/>
          </a:p>
          <a:p>
            <a:r>
              <a:rPr lang="en-US" sz="1400">
                <a:ea typeface="+mn-lt"/>
                <a:cs typeface="+mn-lt"/>
              </a:rPr>
              <a:t>Behavioral signs such as mood changes, depression, slowness, lapses of attention, chronic exhaustion, risk taking behavior, excessive cheerfulness, and flat affect</a:t>
            </a:r>
            <a:endParaRPr lang="en-US" sz="1400"/>
          </a:p>
          <a:p>
            <a:r>
              <a:rPr lang="en-US" sz="1400">
                <a:ea typeface="+mn-lt"/>
                <a:cs typeface="+mn-lt"/>
              </a:rPr>
              <a:t>Drug use indicators such as excessive agitation or edginess, dilated or pinpoint pupils, self-medication with psychotropic drugs, stereotypical behavior, alcohol on breath at work, uncontrolled drinking at social events, blackouts, and binge drinking</a:t>
            </a:r>
            <a:endParaRPr lang="en-US" sz="1400"/>
          </a:p>
          <a:p>
            <a:endParaRPr lang="en-US" sz="1400">
              <a:cs typeface="Calibri"/>
            </a:endParaRPr>
          </a:p>
        </p:txBody>
      </p:sp>
      <p:sp>
        <p:nvSpPr>
          <p:cNvPr id="380" name="Rectangle 37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 name="Rectangle 38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49270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A6DB44-1C9C-DD49-5FA7-D83337AEAB2D}"/>
              </a:ext>
            </a:extLst>
          </p:cNvPr>
          <p:cNvSpPr>
            <a:spLocks noGrp="1"/>
          </p:cNvSpPr>
          <p:nvPr>
            <p:ph type="title"/>
          </p:nvPr>
        </p:nvSpPr>
        <p:spPr>
          <a:xfrm>
            <a:off x="1136397" y="502021"/>
            <a:ext cx="9688296" cy="1642969"/>
          </a:xfrm>
        </p:spPr>
        <p:txBody>
          <a:bodyPr anchor="b">
            <a:normAutofit/>
          </a:bodyPr>
          <a:lstStyle/>
          <a:p>
            <a:r>
              <a:rPr lang="en-US" sz="4000">
                <a:cs typeface="Calibri Light"/>
              </a:rPr>
              <a:t>What should I do if I suspect a colleague is impaired?</a:t>
            </a:r>
            <a:endParaRPr lang="en-US" sz="4000"/>
          </a:p>
        </p:txBody>
      </p:sp>
      <p:sp>
        <p:nvSpPr>
          <p:cNvPr id="3" name="Content Placeholder 2">
            <a:extLst>
              <a:ext uri="{FF2B5EF4-FFF2-40B4-BE49-F238E27FC236}">
                <a16:creationId xmlns:a16="http://schemas.microsoft.com/office/drawing/2014/main" id="{2FC9B295-5B41-8F23-0F90-707A94CA8E08}"/>
              </a:ext>
            </a:extLst>
          </p:cNvPr>
          <p:cNvSpPr>
            <a:spLocks noGrp="1"/>
          </p:cNvSpPr>
          <p:nvPr>
            <p:ph idx="1"/>
          </p:nvPr>
        </p:nvSpPr>
        <p:spPr>
          <a:xfrm>
            <a:off x="1136397" y="2418409"/>
            <a:ext cx="9688296" cy="3943188"/>
          </a:xfrm>
        </p:spPr>
        <p:txBody>
          <a:bodyPr vert="horz" lIns="91440" tIns="45720" rIns="91440" bIns="45720" rtlCol="0" anchor="t">
            <a:normAutofit/>
          </a:bodyPr>
          <a:lstStyle/>
          <a:p>
            <a:r>
              <a:rPr lang="en-US" sz="2400" dirty="0">
                <a:ea typeface="+mn-lt"/>
                <a:cs typeface="+mn-lt"/>
              </a:rPr>
              <a:t>All faculty and residents possess a duty to report to an appropriate supervisor, in confidence, concerns about possible impairment both in themselves and in others. If a resident is observed and/or suspected to be impaired while engaged in the performance of his or her duties, the following actions should occur:</a:t>
            </a:r>
            <a:endParaRPr lang="en-US" sz="2400">
              <a:cs typeface="Calibri" panose="020F0502020204030204"/>
            </a:endParaRPr>
          </a:p>
          <a:p>
            <a:endParaRPr lang="en-US" sz="2400" dirty="0">
              <a:ea typeface="+mn-lt"/>
              <a:cs typeface="+mn-lt"/>
            </a:endParaRPr>
          </a:p>
          <a:p>
            <a:pPr lvl="1"/>
            <a:r>
              <a:rPr lang="en-US" sz="1800" dirty="0">
                <a:ea typeface="+mn-lt"/>
                <a:cs typeface="+mn-lt"/>
              </a:rPr>
              <a:t>The resident should report their concern to a supervisor (who will then report to the Program Director), or directly to the P</a:t>
            </a:r>
            <a:r>
              <a:rPr lang="en-US" sz="1800" b="1" dirty="0">
                <a:ea typeface="+mn-lt"/>
                <a:cs typeface="+mn-lt"/>
              </a:rPr>
              <a:t>rogram Director.</a:t>
            </a:r>
            <a:r>
              <a:rPr lang="en-US" sz="1800" dirty="0">
                <a:ea typeface="+mn-lt"/>
                <a:cs typeface="+mn-lt"/>
              </a:rPr>
              <a:t> The individual making the report does not need to have proof of the impairment but must state the facts leading to suspicions.</a:t>
            </a:r>
            <a:endParaRPr lang="en-US" sz="1800">
              <a:cs typeface="Calibri"/>
            </a:endParaRPr>
          </a:p>
          <a:p>
            <a:pPr lvl="1"/>
            <a:r>
              <a:rPr lang="en-US" sz="1800" dirty="0">
                <a:ea typeface="+mn-lt"/>
                <a:cs typeface="+mn-lt"/>
              </a:rPr>
              <a:t>The Program Director or their designee will collaborate with the UB GME office to initiate a confidential investigation.</a:t>
            </a:r>
            <a:endParaRPr lang="en-US" sz="1800">
              <a:cs typeface="Calibri"/>
            </a:endParaRPr>
          </a:p>
          <a:p>
            <a:endParaRPr lang="en-US" sz="2400" dirty="0">
              <a:cs typeface="Calibri"/>
            </a:endParaRPr>
          </a:p>
        </p:txBody>
      </p:sp>
      <p:sp>
        <p:nvSpPr>
          <p:cNvPr id="10" name="Rectangle 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32615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F52BB9-99C6-0820-A47C-4728E982C31A}"/>
              </a:ext>
            </a:extLst>
          </p:cNvPr>
          <p:cNvSpPr>
            <a:spLocks noGrp="1"/>
          </p:cNvSpPr>
          <p:nvPr>
            <p:ph type="title"/>
          </p:nvPr>
        </p:nvSpPr>
        <p:spPr>
          <a:xfrm>
            <a:off x="1136397" y="502021"/>
            <a:ext cx="9688296" cy="1642969"/>
          </a:xfrm>
        </p:spPr>
        <p:txBody>
          <a:bodyPr anchor="b">
            <a:normAutofit/>
          </a:bodyPr>
          <a:lstStyle/>
          <a:p>
            <a:r>
              <a:rPr lang="en-US" sz="4000">
                <a:cs typeface="Calibri Light"/>
              </a:rPr>
              <a:t>What resources are available?</a:t>
            </a:r>
            <a:endParaRPr lang="en-US" sz="4000"/>
          </a:p>
        </p:txBody>
      </p:sp>
      <p:sp>
        <p:nvSpPr>
          <p:cNvPr id="3" name="Content Placeholder 2">
            <a:extLst>
              <a:ext uri="{FF2B5EF4-FFF2-40B4-BE49-F238E27FC236}">
                <a16:creationId xmlns:a16="http://schemas.microsoft.com/office/drawing/2014/main" id="{FFFE13A2-8FFC-4701-3D9F-23412B1031F0}"/>
              </a:ext>
            </a:extLst>
          </p:cNvPr>
          <p:cNvSpPr>
            <a:spLocks noGrp="1"/>
          </p:cNvSpPr>
          <p:nvPr>
            <p:ph idx="1"/>
          </p:nvPr>
        </p:nvSpPr>
        <p:spPr>
          <a:xfrm>
            <a:off x="1136397" y="2418409"/>
            <a:ext cx="9688296" cy="3454358"/>
          </a:xfrm>
        </p:spPr>
        <p:txBody>
          <a:bodyPr vert="horz" lIns="91440" tIns="45720" rIns="91440" bIns="45720" rtlCol="0" anchor="t">
            <a:normAutofit/>
          </a:bodyPr>
          <a:lstStyle/>
          <a:p>
            <a:r>
              <a:rPr lang="en-US" sz="2000" dirty="0">
                <a:ea typeface="+mn-lt"/>
                <a:cs typeface="+mn-lt"/>
              </a:rPr>
              <a:t>The following services are available to residents:</a:t>
            </a:r>
            <a:endParaRPr lang="en-US" sz="2000" dirty="0">
              <a:cs typeface="Calibri" panose="020F0502020204030204"/>
            </a:endParaRPr>
          </a:p>
          <a:p>
            <a:pPr lvl="1"/>
            <a:r>
              <a:rPr lang="en-US" sz="1600" dirty="0">
                <a:ea typeface="+mn-lt"/>
                <a:cs typeface="+mn-lt"/>
              </a:rPr>
              <a:t>Referral to the UB GME Employee Health Provider</a:t>
            </a:r>
            <a:endParaRPr lang="en-US" sz="1600" dirty="0">
              <a:cs typeface="Calibri"/>
            </a:endParaRPr>
          </a:p>
          <a:p>
            <a:pPr lvl="1"/>
            <a:r>
              <a:rPr lang="en-US" sz="1600" dirty="0">
                <a:ea typeface="+mn-lt"/>
                <a:cs typeface="+mn-lt"/>
              </a:rPr>
              <a:t>Brief counseling and crisis intervention</a:t>
            </a:r>
            <a:endParaRPr lang="en-US" sz="1600" dirty="0">
              <a:cs typeface="Calibri"/>
            </a:endParaRPr>
          </a:p>
          <a:p>
            <a:pPr lvl="1"/>
            <a:r>
              <a:rPr lang="en-US" sz="1600" dirty="0">
                <a:ea typeface="+mn-lt"/>
                <a:cs typeface="+mn-lt"/>
              </a:rPr>
              <a:t>Follow-up appointments when indicated</a:t>
            </a:r>
            <a:endParaRPr lang="en-US" sz="1600" dirty="0">
              <a:cs typeface="Calibri"/>
            </a:endParaRPr>
          </a:p>
          <a:p>
            <a:pPr lvl="1"/>
            <a:r>
              <a:rPr lang="en-US" sz="1600" dirty="0">
                <a:ea typeface="+mn-lt"/>
                <a:cs typeface="+mn-lt"/>
              </a:rPr>
              <a:t>Referral to resources within UB and/or the community</a:t>
            </a:r>
            <a:br>
              <a:rPr lang="en-US" sz="1600" dirty="0">
                <a:ea typeface="+mn-lt"/>
                <a:cs typeface="+mn-lt"/>
              </a:rPr>
            </a:br>
            <a:endParaRPr lang="en-US" sz="1600" dirty="0">
              <a:ea typeface="+mn-lt"/>
              <a:cs typeface="+mn-lt"/>
            </a:endParaRPr>
          </a:p>
          <a:p>
            <a:r>
              <a:rPr lang="en-US" sz="2000" dirty="0">
                <a:ea typeface="+mn-lt"/>
                <a:cs typeface="+mn-lt"/>
              </a:rPr>
              <a:t>A list of these resources is available on the UB GME </a:t>
            </a:r>
            <a:r>
              <a:rPr lang="en-US" sz="2000" dirty="0">
                <a:ea typeface="+mn-lt"/>
                <a:cs typeface="+mn-lt"/>
                <a:hlinkClick r:id="rId2"/>
              </a:rPr>
              <a:t>Resident Well-Being page</a:t>
            </a:r>
            <a:endParaRPr lang="en-US" sz="2000" dirty="0"/>
          </a:p>
          <a:p>
            <a:endParaRPr lang="en-US" sz="2000">
              <a:cs typeface="Calibri"/>
            </a:endParaRPr>
          </a:p>
        </p:txBody>
      </p:sp>
      <p:sp>
        <p:nvSpPr>
          <p:cNvPr id="10" name="Rectangle 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473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2BE8C-0EEB-4CCF-A9C4-62302CC0CAA2}"/>
              </a:ext>
            </a:extLst>
          </p:cNvPr>
          <p:cNvSpPr>
            <a:spLocks noGrp="1"/>
          </p:cNvSpPr>
          <p:nvPr>
            <p:ph type="title"/>
          </p:nvPr>
        </p:nvSpPr>
        <p:spPr>
          <a:xfrm>
            <a:off x="886968" y="1472184"/>
            <a:ext cx="3767328" cy="4581144"/>
          </a:xfrm>
        </p:spPr>
        <p:txBody>
          <a:bodyPr anchor="t">
            <a:normAutofit/>
          </a:bodyPr>
          <a:lstStyle/>
          <a:p>
            <a:r>
              <a:rPr lang="en-US" sz="5400"/>
              <a:t>Other stuff</a:t>
            </a:r>
          </a:p>
        </p:txBody>
      </p:sp>
      <p:sp>
        <p:nvSpPr>
          <p:cNvPr id="3" name="Content Placeholder 2">
            <a:extLst>
              <a:ext uri="{FF2B5EF4-FFF2-40B4-BE49-F238E27FC236}">
                <a16:creationId xmlns:a16="http://schemas.microsoft.com/office/drawing/2014/main" id="{C718A14D-3689-491D-A857-B03B7223AA5B}"/>
              </a:ext>
            </a:extLst>
          </p:cNvPr>
          <p:cNvSpPr>
            <a:spLocks noGrp="1"/>
          </p:cNvSpPr>
          <p:nvPr>
            <p:ph idx="1"/>
          </p:nvPr>
        </p:nvSpPr>
        <p:spPr>
          <a:xfrm>
            <a:off x="5248656" y="1472184"/>
            <a:ext cx="6153912" cy="4581144"/>
          </a:xfrm>
        </p:spPr>
        <p:txBody>
          <a:bodyPr>
            <a:normAutofit/>
          </a:bodyPr>
          <a:lstStyle/>
          <a:p>
            <a:endParaRPr lang="en-US" sz="2400"/>
          </a:p>
        </p:txBody>
      </p:sp>
      <p:grpSp>
        <p:nvGrpSpPr>
          <p:cNvPr id="8" name="Group 7">
            <a:extLst>
              <a:ext uri="{FF2B5EF4-FFF2-40B4-BE49-F238E27FC236}">
                <a16:creationId xmlns:a16="http://schemas.microsoft.com/office/drawing/2014/main" id="{DDAE397D-2F47-480F-95CA-D5EDB24333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9" name="Freeform 5">
              <a:extLst>
                <a:ext uri="{FF2B5EF4-FFF2-40B4-BE49-F238E27FC236}">
                  <a16:creationId xmlns:a16="http://schemas.microsoft.com/office/drawing/2014/main" id="{BD66E0D2-4D47-45F5-9F6C-04DF950CBB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0" name="Freeform 6">
              <a:extLst>
                <a:ext uri="{FF2B5EF4-FFF2-40B4-BE49-F238E27FC236}">
                  <a16:creationId xmlns:a16="http://schemas.microsoft.com/office/drawing/2014/main" id="{C36CD79E-81FA-41B2-9A38-E0E26BCBE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 name="Freeform 7">
              <a:extLst>
                <a:ext uri="{FF2B5EF4-FFF2-40B4-BE49-F238E27FC236}">
                  <a16:creationId xmlns:a16="http://schemas.microsoft.com/office/drawing/2014/main" id="{58CF2E87-8DCB-4A21-A926-1879E39DE7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8">
              <a:extLst>
                <a:ext uri="{FF2B5EF4-FFF2-40B4-BE49-F238E27FC236}">
                  <a16:creationId xmlns:a16="http://schemas.microsoft.com/office/drawing/2014/main" id="{E8EBCED8-09A7-4078-908F-87C5C90943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3" name="Freeform 9">
              <a:extLst>
                <a:ext uri="{FF2B5EF4-FFF2-40B4-BE49-F238E27FC236}">
                  <a16:creationId xmlns:a16="http://schemas.microsoft.com/office/drawing/2014/main" id="{881B8E24-1A3B-4288-834C-5C75EE6121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4" name="Freeform 10">
              <a:extLst>
                <a:ext uri="{FF2B5EF4-FFF2-40B4-BE49-F238E27FC236}">
                  <a16:creationId xmlns:a16="http://schemas.microsoft.com/office/drawing/2014/main" id="{CE6C6947-62CC-47B5-8006-0DBB11057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11">
              <a:extLst>
                <a:ext uri="{FF2B5EF4-FFF2-40B4-BE49-F238E27FC236}">
                  <a16:creationId xmlns:a16="http://schemas.microsoft.com/office/drawing/2014/main" id="{5A3EA873-FF38-49B1-AA18-6CAA8278A7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2">
              <a:extLst>
                <a:ext uri="{FF2B5EF4-FFF2-40B4-BE49-F238E27FC236}">
                  <a16:creationId xmlns:a16="http://schemas.microsoft.com/office/drawing/2014/main" id="{2B74FB34-BB05-4313-9474-A4F9B27A5F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3">
              <a:extLst>
                <a:ext uri="{FF2B5EF4-FFF2-40B4-BE49-F238E27FC236}">
                  <a16:creationId xmlns:a16="http://schemas.microsoft.com/office/drawing/2014/main" id="{3673863D-063E-49A6-9856-52014BB4D6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4">
              <a:extLst>
                <a:ext uri="{FF2B5EF4-FFF2-40B4-BE49-F238E27FC236}">
                  <a16:creationId xmlns:a16="http://schemas.microsoft.com/office/drawing/2014/main" id="{59E7384A-6379-482C-8070-680EA33AF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5">
              <a:extLst>
                <a:ext uri="{FF2B5EF4-FFF2-40B4-BE49-F238E27FC236}">
                  <a16:creationId xmlns:a16="http://schemas.microsoft.com/office/drawing/2014/main" id="{C6A49E1B-06B5-467F-97A5-EE77945A7E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6">
              <a:extLst>
                <a:ext uri="{FF2B5EF4-FFF2-40B4-BE49-F238E27FC236}">
                  <a16:creationId xmlns:a16="http://schemas.microsoft.com/office/drawing/2014/main" id="{C67D60A3-4CE7-453B-97D1-08DD83271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7">
              <a:extLst>
                <a:ext uri="{FF2B5EF4-FFF2-40B4-BE49-F238E27FC236}">
                  <a16:creationId xmlns:a16="http://schemas.microsoft.com/office/drawing/2014/main" id="{1333C1DC-BC77-4584-B472-AE19C4A09F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8">
              <a:extLst>
                <a:ext uri="{FF2B5EF4-FFF2-40B4-BE49-F238E27FC236}">
                  <a16:creationId xmlns:a16="http://schemas.microsoft.com/office/drawing/2014/main" id="{30CC34F2-2D02-4DC8-8951-5E29E08662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9">
              <a:extLst>
                <a:ext uri="{FF2B5EF4-FFF2-40B4-BE49-F238E27FC236}">
                  <a16:creationId xmlns:a16="http://schemas.microsoft.com/office/drawing/2014/main" id="{C77A3E1B-1C72-4437-A8A1-FC659C9E85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20">
              <a:extLst>
                <a:ext uri="{FF2B5EF4-FFF2-40B4-BE49-F238E27FC236}">
                  <a16:creationId xmlns:a16="http://schemas.microsoft.com/office/drawing/2014/main" id="{4EE3E561-115A-4994-832B-FB79E44989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5" name="Freeform 21">
              <a:extLst>
                <a:ext uri="{FF2B5EF4-FFF2-40B4-BE49-F238E27FC236}">
                  <a16:creationId xmlns:a16="http://schemas.microsoft.com/office/drawing/2014/main" id="{D389D14E-E715-4844-8E58-ED5A66AB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1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6" name="Freeform 22">
              <a:extLst>
                <a:ext uri="{FF2B5EF4-FFF2-40B4-BE49-F238E27FC236}">
                  <a16:creationId xmlns:a16="http://schemas.microsoft.com/office/drawing/2014/main" id="{4208B28A-82FB-48D4-9087-806354C858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3">
              <a:extLst>
                <a:ext uri="{FF2B5EF4-FFF2-40B4-BE49-F238E27FC236}">
                  <a16:creationId xmlns:a16="http://schemas.microsoft.com/office/drawing/2014/main" id="{1330334B-C28B-49CB-8643-6EF9462306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4">
              <a:extLst>
                <a:ext uri="{FF2B5EF4-FFF2-40B4-BE49-F238E27FC236}">
                  <a16:creationId xmlns:a16="http://schemas.microsoft.com/office/drawing/2014/main" id="{F221AA9B-1DD9-4FC4-947F-90C0582F71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5">
              <a:extLst>
                <a:ext uri="{FF2B5EF4-FFF2-40B4-BE49-F238E27FC236}">
                  <a16:creationId xmlns:a16="http://schemas.microsoft.com/office/drawing/2014/main" id="{9214B596-B3CC-43CB-A72A-2ADABBE5B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1" name="Isosceles Triangle 30">
            <a:extLst>
              <a:ext uri="{FF2B5EF4-FFF2-40B4-BE49-F238E27FC236}">
                <a16:creationId xmlns:a16="http://schemas.microsoft.com/office/drawing/2014/main" id="{64F9BF67-14D7-4F9D-A8E4-4BB8DE3512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75225" y="1331697"/>
            <a:ext cx="193249" cy="16659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600" dirty="0"/>
          </a:p>
        </p:txBody>
      </p:sp>
    </p:spTree>
    <p:extLst>
      <p:ext uri="{BB962C8B-B14F-4D97-AF65-F5344CB8AC3E}">
        <p14:creationId xmlns:p14="http://schemas.microsoft.com/office/powerpoint/2010/main" val="3317805062"/>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27"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Rectangle 30">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1399439-5279-4D58-8494-E22E09ED1A4C}"/>
              </a:ext>
            </a:extLst>
          </p:cNvPr>
          <p:cNvSpPr>
            <a:spLocks noGrp="1"/>
          </p:cNvSpPr>
          <p:nvPr>
            <p:ph type="title"/>
          </p:nvPr>
        </p:nvSpPr>
        <p:spPr>
          <a:xfrm>
            <a:off x="1047280" y="759805"/>
            <a:ext cx="10306520" cy="1325563"/>
          </a:xfrm>
        </p:spPr>
        <p:txBody>
          <a:bodyPr vert="horz" lIns="91440" tIns="45720" rIns="91440" bIns="45720" rtlCol="0" anchor="ctr">
            <a:normAutofit/>
          </a:bodyPr>
          <a:lstStyle/>
          <a:p>
            <a:r>
              <a:rPr lang="en-US" sz="4000" kern="1200">
                <a:solidFill>
                  <a:srgbClr val="FFFFFF"/>
                </a:solidFill>
                <a:latin typeface="+mj-lt"/>
                <a:ea typeface="+mj-ea"/>
                <a:cs typeface="+mj-cs"/>
              </a:rPr>
              <a:t>Confidential reporting</a:t>
            </a:r>
          </a:p>
        </p:txBody>
      </p:sp>
      <p:sp>
        <p:nvSpPr>
          <p:cNvPr id="6" name="TextBox 5">
            <a:extLst>
              <a:ext uri="{FF2B5EF4-FFF2-40B4-BE49-F238E27FC236}">
                <a16:creationId xmlns:a16="http://schemas.microsoft.com/office/drawing/2014/main" id="{F09D427B-1AF5-462D-85CF-013E37574F56}"/>
              </a:ext>
            </a:extLst>
          </p:cNvPr>
          <p:cNvSpPr txBox="1"/>
          <p:nvPr/>
        </p:nvSpPr>
        <p:spPr>
          <a:xfrm>
            <a:off x="1196597" y="1647420"/>
            <a:ext cx="9877290" cy="3563159"/>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400" dirty="0"/>
              <a:t>https://medicine.buffalo.edu/offices/gme/residents/red-phone.html</a:t>
            </a:r>
          </a:p>
        </p:txBody>
      </p:sp>
      <p:pic>
        <p:nvPicPr>
          <p:cNvPr id="5" name="Content Placeholder 4">
            <a:extLst>
              <a:ext uri="{FF2B5EF4-FFF2-40B4-BE49-F238E27FC236}">
                <a16:creationId xmlns:a16="http://schemas.microsoft.com/office/drawing/2014/main" id="{92DC5D24-0971-4C11-A7B7-F941758E5DD3}"/>
              </a:ext>
            </a:extLst>
          </p:cNvPr>
          <p:cNvPicPr>
            <a:picLocks noGrp="1" noChangeAspect="1"/>
          </p:cNvPicPr>
          <p:nvPr>
            <p:ph idx="1"/>
          </p:nvPr>
        </p:nvPicPr>
        <p:blipFill>
          <a:blip r:embed="rId2"/>
          <a:stretch>
            <a:fillRect/>
          </a:stretch>
        </p:blipFill>
        <p:spPr>
          <a:xfrm>
            <a:off x="6098892" y="2827338"/>
            <a:ext cx="4802404" cy="2893447"/>
          </a:xfrm>
          <a:prstGeom prst="rect">
            <a:avLst/>
          </a:prstGeom>
        </p:spPr>
      </p:pic>
    </p:spTree>
    <p:extLst>
      <p:ext uri="{BB962C8B-B14F-4D97-AF65-F5344CB8AC3E}">
        <p14:creationId xmlns:p14="http://schemas.microsoft.com/office/powerpoint/2010/main" val="1260956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ADD3505-D816-4666-AAAA-42EC992FAF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9958DDBD-154D-4FAF-9C35-A7B3DAC738EA}"/>
              </a:ext>
            </a:extLst>
          </p:cNvPr>
          <p:cNvPicPr>
            <a:picLocks noChangeAspect="1"/>
          </p:cNvPicPr>
          <p:nvPr/>
        </p:nvPicPr>
        <p:blipFill>
          <a:blip r:embed="rId2"/>
          <a:stretch>
            <a:fillRect/>
          </a:stretch>
        </p:blipFill>
        <p:spPr>
          <a:xfrm>
            <a:off x="795343" y="1659843"/>
            <a:ext cx="8135254" cy="1057582"/>
          </a:xfrm>
          <a:prstGeom prst="rect">
            <a:avLst/>
          </a:prstGeom>
        </p:spPr>
      </p:pic>
      <p:sp>
        <p:nvSpPr>
          <p:cNvPr id="27" name="Freeform 6">
            <a:extLst>
              <a:ext uri="{FF2B5EF4-FFF2-40B4-BE49-F238E27FC236}">
                <a16:creationId xmlns:a16="http://schemas.microsoft.com/office/drawing/2014/main" id="{B4269A41-C387-4555-A18D-F1B4E366CD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212183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7">
            <a:extLst>
              <a:ext uri="{FF2B5EF4-FFF2-40B4-BE49-F238E27FC236}">
                <a16:creationId xmlns:a16="http://schemas.microsoft.com/office/drawing/2014/main" id="{911C1882-1ABB-473F-836B-DE0066ABAC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20558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Rectangle 8">
            <a:extLst>
              <a:ext uri="{FF2B5EF4-FFF2-40B4-BE49-F238E27FC236}">
                <a16:creationId xmlns:a16="http://schemas.microsoft.com/office/drawing/2014/main" id="{336533B6-75CC-4F87-B044-A8241FBF7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96077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35603A93-9B58-4F8A-8BFF-13636D4A66CA}"/>
              </a:ext>
            </a:extLst>
          </p:cNvPr>
          <p:cNvSpPr>
            <a:spLocks noGrp="1"/>
          </p:cNvSpPr>
          <p:nvPr>
            <p:ph type="title"/>
          </p:nvPr>
        </p:nvSpPr>
        <p:spPr>
          <a:xfrm>
            <a:off x="795342" y="4267831"/>
            <a:ext cx="7970903" cy="1071585"/>
          </a:xfrm>
        </p:spPr>
        <p:txBody>
          <a:bodyPr vert="horz" lIns="91440" tIns="45720" rIns="91440" bIns="45720" rtlCol="0" anchor="b">
            <a:normAutofit/>
          </a:bodyPr>
          <a:lstStyle/>
          <a:p>
            <a:r>
              <a:rPr lang="en-US" sz="4800" kern="1200">
                <a:solidFill>
                  <a:srgbClr val="FFFFFF"/>
                </a:solidFill>
                <a:latin typeface="+mj-lt"/>
                <a:ea typeface="+mj-ea"/>
                <a:cs typeface="+mj-cs"/>
              </a:rPr>
              <a:t>Emergency Mental Health crisis</a:t>
            </a:r>
          </a:p>
        </p:txBody>
      </p:sp>
      <p:sp>
        <p:nvSpPr>
          <p:cNvPr id="33" name="Rectangle 8">
            <a:extLst>
              <a:ext uri="{FF2B5EF4-FFF2-40B4-BE49-F238E27FC236}">
                <a16:creationId xmlns:a16="http://schemas.microsoft.com/office/drawing/2014/main" id="{77EAB586-FBDB-4496-82AC-22F1856379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7800" y="4377267"/>
            <a:ext cx="3121152" cy="195271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6991153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3E9418-6C61-699F-30CF-FD8ADCF8AC3B}"/>
              </a:ext>
            </a:extLst>
          </p:cNvPr>
          <p:cNvSpPr>
            <a:spLocks noGrp="1"/>
          </p:cNvSpPr>
          <p:nvPr>
            <p:ph type="title"/>
          </p:nvPr>
        </p:nvSpPr>
        <p:spPr>
          <a:xfrm>
            <a:off x="838200" y="365125"/>
            <a:ext cx="10515600" cy="1325563"/>
          </a:xfrm>
        </p:spPr>
        <p:txBody>
          <a:bodyPr>
            <a:normAutofit/>
          </a:bodyPr>
          <a:lstStyle/>
          <a:p>
            <a:r>
              <a:rPr lang="en-US" sz="5400">
                <a:cs typeface="Calibri Light"/>
              </a:rPr>
              <a:t>Discrimination and Harassment</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28873C3-47D2-7383-6B2A-10C3EEF67477}"/>
              </a:ext>
            </a:extLst>
          </p:cNvPr>
          <p:cNvSpPr>
            <a:spLocks noGrp="1"/>
          </p:cNvSpPr>
          <p:nvPr>
            <p:ph idx="1"/>
          </p:nvPr>
        </p:nvSpPr>
        <p:spPr>
          <a:xfrm>
            <a:off x="838200" y="1929384"/>
            <a:ext cx="10515600" cy="4251960"/>
          </a:xfrm>
        </p:spPr>
        <p:txBody>
          <a:bodyPr vert="horz" lIns="91440" tIns="45720" rIns="91440" bIns="45720" rtlCol="0">
            <a:normAutofit/>
          </a:bodyPr>
          <a:lstStyle/>
          <a:p>
            <a:r>
              <a:rPr lang="en-US" sz="2200">
                <a:ea typeface="+mn-lt"/>
                <a:cs typeface="+mn-lt"/>
              </a:rPr>
              <a:t>The University at Buffalo (UB) pediatric Emergency Medicine Program is  committed to ensuring that no discrimination against or harassment of individuals will occur based on any factor protected by federal or state laws, regulations or executive orders.  UB, UMRS and UDRS recognize the adverse effect of discrimination and harassment on medical education and patient care.  Therefore, the following policy and procedure has been adopted to ensure a working and learning environment free of discrimination and harassment.</a:t>
            </a:r>
            <a:endParaRPr lang="en-US" sz="2200"/>
          </a:p>
        </p:txBody>
      </p:sp>
    </p:spTree>
    <p:extLst>
      <p:ext uri="{BB962C8B-B14F-4D97-AF65-F5344CB8AC3E}">
        <p14:creationId xmlns:p14="http://schemas.microsoft.com/office/powerpoint/2010/main" val="2715606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47E15B-5C10-799A-8C97-3A6616772E03}"/>
              </a:ext>
            </a:extLst>
          </p:cNvPr>
          <p:cNvSpPr>
            <a:spLocks noGrp="1"/>
          </p:cNvSpPr>
          <p:nvPr>
            <p:ph type="title"/>
          </p:nvPr>
        </p:nvSpPr>
        <p:spPr>
          <a:xfrm>
            <a:off x="838200" y="365125"/>
            <a:ext cx="10515600" cy="1325563"/>
          </a:xfrm>
        </p:spPr>
        <p:txBody>
          <a:bodyPr>
            <a:normAutofit/>
          </a:bodyPr>
          <a:lstStyle/>
          <a:p>
            <a:r>
              <a:rPr lang="en-US" sz="5400" dirty="0">
                <a:ea typeface="Calibri Light"/>
                <a:cs typeface="Calibri Light"/>
              </a:rPr>
              <a:t>Discrimination</a:t>
            </a:r>
            <a:endParaRPr lang="en-US" sz="5400" dirty="0"/>
          </a:p>
          <a:p>
            <a:endParaRPr lang="en-US" sz="5400">
              <a:ea typeface="Calibri Light"/>
              <a:cs typeface="Calibri Light"/>
            </a:endParaRP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772B283-B94B-8785-5FE5-A6008D59D9CC}"/>
              </a:ext>
            </a:extLst>
          </p:cNvPr>
          <p:cNvSpPr>
            <a:spLocks noGrp="1"/>
          </p:cNvSpPr>
          <p:nvPr>
            <p:ph idx="1"/>
          </p:nvPr>
        </p:nvSpPr>
        <p:spPr>
          <a:xfrm>
            <a:off x="838200" y="1929384"/>
            <a:ext cx="10515600" cy="4251960"/>
          </a:xfrm>
        </p:spPr>
        <p:txBody>
          <a:bodyPr vert="horz" lIns="91440" tIns="45720" rIns="91440" bIns="45720" rtlCol="0">
            <a:normAutofit/>
          </a:bodyPr>
          <a:lstStyle/>
          <a:p>
            <a:r>
              <a:rPr lang="en-US" sz="2000">
                <a:ea typeface="+mn-lt"/>
                <a:cs typeface="+mn-lt"/>
              </a:rPr>
              <a:t>Discrimination is different treatment of an individual or group based upon race, color, national origin, sex, religion, age, disability, gender, pregnancy, gender identity, gender expression, sexual orientation, predisposing genetic characteristics, marital status, familial status, veteran status, military status, or domestic violence victim status (together defined as “protected characteristics”). Sex discrimination includes, but is not limited to sexual harassment, sexual assault, and sexual violence. Policies or practices that adversely impact a protected group may also constitute discrimination, even when applied in a consistent manner.</a:t>
            </a:r>
            <a:endParaRPr lang="en-US" sz="2000">
              <a:ea typeface="Calibri" panose="020F0502020204030204"/>
              <a:cs typeface="Calibri" panose="020F0502020204030204"/>
            </a:endParaRPr>
          </a:p>
          <a:p>
            <a:r>
              <a:rPr lang="en-US" sz="2000">
                <a:ea typeface="+mn-lt"/>
                <a:cs typeface="+mn-lt"/>
              </a:rPr>
              <a:t>Discrimination may result from failure to provide accommodations to individuals when required due to the individual's disability, religion, pregnancy status, maternity, breastfeeding, transgender status, or sexual violence victim status.</a:t>
            </a:r>
            <a:endParaRPr lang="en-US" sz="2000"/>
          </a:p>
          <a:p>
            <a:r>
              <a:rPr lang="en-US" sz="2000">
                <a:ea typeface="+mn-lt"/>
                <a:cs typeface="+mn-lt"/>
              </a:rPr>
              <a:t>Discrimination may also result from the failure to consider applicants with criminal convictions for participation in a UB-sponsored training program on an individualized basis, in accordance with GME’s Pre-Employment Background Investigation Policy for Residents and Fellows.</a:t>
            </a:r>
            <a:endParaRPr lang="en-US" sz="2000"/>
          </a:p>
          <a:p>
            <a:pPr marL="0" indent="0">
              <a:buNone/>
            </a:pPr>
            <a:endParaRPr lang="en-US" sz="2000">
              <a:ea typeface="Calibri"/>
              <a:cs typeface="Calibri"/>
            </a:endParaRPr>
          </a:p>
        </p:txBody>
      </p:sp>
    </p:spTree>
    <p:extLst>
      <p:ext uri="{BB962C8B-B14F-4D97-AF65-F5344CB8AC3E}">
        <p14:creationId xmlns:p14="http://schemas.microsoft.com/office/powerpoint/2010/main" val="3971741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448000-D26F-D043-D864-A14BB2A10E70}"/>
              </a:ext>
            </a:extLst>
          </p:cNvPr>
          <p:cNvSpPr>
            <a:spLocks noGrp="1"/>
          </p:cNvSpPr>
          <p:nvPr>
            <p:ph type="title"/>
          </p:nvPr>
        </p:nvSpPr>
        <p:spPr>
          <a:xfrm>
            <a:off x="838200" y="365125"/>
            <a:ext cx="10515600" cy="1325563"/>
          </a:xfrm>
        </p:spPr>
        <p:txBody>
          <a:bodyPr>
            <a:normAutofit/>
          </a:bodyPr>
          <a:lstStyle/>
          <a:p>
            <a:r>
              <a:rPr lang="en-US" sz="5400" b="1"/>
              <a:t>Sexual Harassment</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8C70BF3-5DE5-D9B3-8E8A-41B7575791FD}"/>
              </a:ext>
            </a:extLst>
          </p:cNvPr>
          <p:cNvSpPr>
            <a:spLocks noGrp="1"/>
          </p:cNvSpPr>
          <p:nvPr>
            <p:ph idx="1"/>
          </p:nvPr>
        </p:nvSpPr>
        <p:spPr>
          <a:xfrm>
            <a:off x="838200" y="1929384"/>
            <a:ext cx="10515600" cy="4251960"/>
          </a:xfrm>
        </p:spPr>
        <p:txBody>
          <a:bodyPr vert="horz" lIns="91440" tIns="45720" rIns="91440" bIns="45720" rtlCol="0">
            <a:normAutofit/>
          </a:bodyPr>
          <a:lstStyle/>
          <a:p>
            <a:pPr>
              <a:buNone/>
            </a:pPr>
            <a:r>
              <a:rPr lang="en-US" sz="2200">
                <a:ea typeface="+mn-lt"/>
                <a:cs typeface="+mn-lt"/>
              </a:rPr>
              <a:t>Unwelcome sexual advances, requests for sexual favors, and other verbal or physical conduct of a sexual nature constitute sexual harassment when:</a:t>
            </a:r>
            <a:endParaRPr lang="en-US" sz="2200"/>
          </a:p>
          <a:p>
            <a:pPr>
              <a:buFont typeface="Arial"/>
              <a:buChar char="•"/>
            </a:pPr>
            <a:r>
              <a:rPr lang="en-US" sz="2200">
                <a:ea typeface="+mn-lt"/>
                <a:cs typeface="+mn-lt"/>
              </a:rPr>
              <a:t>Submission to or enduring such conduct when rejected is made either explicitly or implicitly a term or condition of instruction, employment, or participation in other university activities, or;</a:t>
            </a:r>
            <a:endParaRPr lang="en-US" sz="2200"/>
          </a:p>
          <a:p>
            <a:pPr>
              <a:buFont typeface="Arial"/>
              <a:buChar char="•"/>
            </a:pPr>
            <a:r>
              <a:rPr lang="en-US" sz="2200">
                <a:ea typeface="+mn-lt"/>
                <a:cs typeface="+mn-lt"/>
              </a:rPr>
              <a:t>Submission to or rejection of such conduct by an individual is used as a basis for evaluation in making academic or personnel decisions affecting an individual, or;</a:t>
            </a:r>
            <a:endParaRPr lang="en-US" sz="2200"/>
          </a:p>
          <a:p>
            <a:pPr>
              <a:buFont typeface="Arial"/>
              <a:buChar char="•"/>
            </a:pPr>
            <a:r>
              <a:rPr lang="en-US" sz="2200">
                <a:ea typeface="+mn-lt"/>
                <a:cs typeface="+mn-lt"/>
              </a:rPr>
              <a:t>Such conduct has the purpose or effect of unreasonably interfering with an individual's performance or creating an intimidating, hostile, or offensive university environment.</a:t>
            </a:r>
            <a:endParaRPr lang="en-US" sz="2200"/>
          </a:p>
          <a:p>
            <a:pPr marL="0" indent="0">
              <a:buNone/>
            </a:pPr>
            <a:endParaRPr lang="en-US" sz="2200">
              <a:ea typeface="Calibri"/>
              <a:cs typeface="Calibri"/>
            </a:endParaRPr>
          </a:p>
        </p:txBody>
      </p:sp>
    </p:spTree>
    <p:extLst>
      <p:ext uri="{BB962C8B-B14F-4D97-AF65-F5344CB8AC3E}">
        <p14:creationId xmlns:p14="http://schemas.microsoft.com/office/powerpoint/2010/main" val="34201046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9AACA6-F7B2-78F4-48F3-E1E650D09873}"/>
              </a:ext>
            </a:extLst>
          </p:cNvPr>
          <p:cNvSpPr>
            <a:spLocks noGrp="1"/>
          </p:cNvSpPr>
          <p:nvPr>
            <p:ph type="title"/>
          </p:nvPr>
        </p:nvSpPr>
        <p:spPr>
          <a:xfrm>
            <a:off x="838200" y="365125"/>
            <a:ext cx="10515600" cy="1325563"/>
          </a:xfrm>
        </p:spPr>
        <p:txBody>
          <a:bodyPr>
            <a:normAutofit/>
          </a:bodyPr>
          <a:lstStyle/>
          <a:p>
            <a:r>
              <a:rPr lang="en-US" sz="4200" b="1"/>
              <a:t>Harassment on the Basis of Other Protected Characteristics</a:t>
            </a:r>
            <a:endParaRPr lang="en-US" sz="42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8F9D2F3-EE69-EF4D-44FE-D945DEC68786}"/>
              </a:ext>
            </a:extLst>
          </p:cNvPr>
          <p:cNvSpPr>
            <a:spLocks noGrp="1"/>
          </p:cNvSpPr>
          <p:nvPr>
            <p:ph idx="1"/>
          </p:nvPr>
        </p:nvSpPr>
        <p:spPr>
          <a:xfrm>
            <a:off x="838200" y="1929384"/>
            <a:ext cx="10515600" cy="4251960"/>
          </a:xfrm>
        </p:spPr>
        <p:txBody>
          <a:bodyPr vert="horz" lIns="91440" tIns="45720" rIns="91440" bIns="45720" rtlCol="0">
            <a:normAutofit/>
          </a:bodyPr>
          <a:lstStyle/>
          <a:p>
            <a:r>
              <a:rPr lang="en-US" sz="2200" dirty="0">
                <a:ea typeface="+mn-lt"/>
                <a:cs typeface="+mn-lt"/>
              </a:rPr>
              <a:t>Harassment is a form of discrimination consisting of oral, written, graphic or physical conduct relating to an individual's protected characteristics that has the effect of subjecting the individual to inferior terms, conditions or privileges of employment or interferes with or limits the ability of an individual to participate in or benefit from the university’s programs or activities. Such conduct must amount to more than petty slights or trivial inconveniences, but need not be severe or pervasive. Engaging in speech or expression protected by the First Amendment is not a violation of the university's policies against discrimination and harassment.</a:t>
            </a:r>
            <a:endParaRPr lang="en-US" sz="2200" dirty="0"/>
          </a:p>
        </p:txBody>
      </p:sp>
    </p:spTree>
    <p:extLst>
      <p:ext uri="{BB962C8B-B14F-4D97-AF65-F5344CB8AC3E}">
        <p14:creationId xmlns:p14="http://schemas.microsoft.com/office/powerpoint/2010/main" val="14853242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FA8343-52FF-F040-69DD-3F000414720D}"/>
              </a:ext>
            </a:extLst>
          </p:cNvPr>
          <p:cNvSpPr>
            <a:spLocks noGrp="1"/>
          </p:cNvSpPr>
          <p:nvPr>
            <p:ph type="title"/>
          </p:nvPr>
        </p:nvSpPr>
        <p:spPr>
          <a:xfrm>
            <a:off x="838200" y="365125"/>
            <a:ext cx="10515600" cy="1325563"/>
          </a:xfrm>
        </p:spPr>
        <p:txBody>
          <a:bodyPr>
            <a:normAutofit/>
          </a:bodyPr>
          <a:lstStyle/>
          <a:p>
            <a:r>
              <a:rPr lang="en-US" sz="5400">
                <a:ea typeface="Calibri Light"/>
                <a:cs typeface="Calibri Light"/>
              </a:rPr>
              <a:t>Reporting</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93E775D-7566-8F1C-5080-EBB54FE47F0F}"/>
              </a:ext>
            </a:extLst>
          </p:cNvPr>
          <p:cNvSpPr>
            <a:spLocks noGrp="1"/>
          </p:cNvSpPr>
          <p:nvPr>
            <p:ph idx="1"/>
          </p:nvPr>
        </p:nvSpPr>
        <p:spPr>
          <a:xfrm>
            <a:off x="838200" y="1929384"/>
            <a:ext cx="10515600" cy="4251960"/>
          </a:xfrm>
        </p:spPr>
        <p:txBody>
          <a:bodyPr vert="horz" lIns="91440" tIns="45720" rIns="91440" bIns="45720" rtlCol="0">
            <a:normAutofit/>
          </a:bodyPr>
          <a:lstStyle/>
          <a:p>
            <a:r>
              <a:rPr lang="en-US" sz="1700" dirty="0">
                <a:ea typeface="+mn-lt"/>
                <a:cs typeface="+mn-lt"/>
              </a:rPr>
              <a:t>An individual who believes he or she has been subject to discrimination or harassment (complainant) has the following options:</a:t>
            </a:r>
            <a:endParaRPr lang="en-US" sz="1700" dirty="0">
              <a:ea typeface="Calibri" panose="020F0502020204030204"/>
              <a:cs typeface="Calibri" panose="020F0502020204030204"/>
            </a:endParaRPr>
          </a:p>
          <a:p>
            <a:r>
              <a:rPr lang="en-US" sz="1700" dirty="0">
                <a:ea typeface="+mn-lt"/>
                <a:cs typeface="+mn-lt"/>
              </a:rPr>
              <a:t>Consulting with the Program Director of his or her residency, the resident's Department Chair, the Office of Graduate Medical Education (GME) (716-829-2012), or the UB’s Office of Equity, Diversity and Inclusion (EDI)  (406 Capen Hall, Buffalo, 14260, 716-645-2266). An individual may consult with these offices without proceeding with a formal report of discrimination, in order to seek advice or an informal resolution to their concerns;</a:t>
            </a:r>
            <a:endParaRPr lang="en-US" sz="1700"/>
          </a:p>
          <a:p>
            <a:r>
              <a:rPr lang="en-US" sz="1700" dirty="0">
                <a:ea typeface="+mn-lt"/>
                <a:cs typeface="+mn-lt"/>
              </a:rPr>
              <a:t>Filing a formal report of discrimination with EDI by calling 716-645-2266, emailing  </a:t>
            </a:r>
            <a:r>
              <a:rPr lang="en-US" sz="1700" dirty="0">
                <a:ea typeface="+mn-lt"/>
                <a:cs typeface="+mn-lt"/>
                <a:hlinkClick r:id="rId2"/>
              </a:rPr>
              <a:t>diversity@buffalo.edu</a:t>
            </a:r>
            <a:r>
              <a:rPr lang="en-US" sz="1700" dirty="0">
                <a:ea typeface="+mn-lt"/>
                <a:cs typeface="+mn-lt"/>
              </a:rPr>
              <a:t>, or completing an </a:t>
            </a:r>
            <a:r>
              <a:rPr lang="en-US" sz="1700" dirty="0">
                <a:ea typeface="+mn-lt"/>
                <a:cs typeface="+mn-lt"/>
                <a:hlinkClick r:id="rId3"/>
              </a:rPr>
              <a:t>Information Intake form</a:t>
            </a:r>
            <a:r>
              <a:rPr lang="en-US" sz="1700" dirty="0">
                <a:ea typeface="+mn-lt"/>
                <a:cs typeface="+mn-lt"/>
              </a:rPr>
              <a:t> at </a:t>
            </a:r>
            <a:r>
              <a:rPr lang="en-US" sz="1700" dirty="0">
                <a:ea typeface="+mn-lt"/>
                <a:cs typeface="+mn-lt"/>
                <a:hlinkClick r:id="rId3"/>
              </a:rPr>
              <a:t>https://www.buffalo.edu/equity/reporting-discrimination-and-harassment/information-intake-form.html</a:t>
            </a:r>
            <a:r>
              <a:rPr lang="en-US" sz="1700" dirty="0">
                <a:ea typeface="+mn-lt"/>
                <a:cs typeface="+mn-lt"/>
              </a:rPr>
              <a:t>.</a:t>
            </a:r>
            <a:endParaRPr lang="en-US" sz="1700"/>
          </a:p>
          <a:p>
            <a:r>
              <a:rPr lang="en-US" sz="1700" dirty="0">
                <a:ea typeface="+mn-lt"/>
                <a:cs typeface="+mn-lt"/>
              </a:rPr>
              <a:t>Submitting a report online or by telephone through </a:t>
            </a:r>
            <a:r>
              <a:rPr lang="en-US" sz="1700" dirty="0" err="1">
                <a:ea typeface="+mn-lt"/>
                <a:cs typeface="+mn-lt"/>
              </a:rPr>
              <a:t>EthicsPoint</a:t>
            </a:r>
            <a:r>
              <a:rPr lang="en-US" sz="1700" dirty="0">
                <a:ea typeface="+mn-lt"/>
                <a:cs typeface="+mn-lt"/>
              </a:rPr>
              <a:t>. </a:t>
            </a:r>
            <a:r>
              <a:rPr lang="en-US" sz="1700" dirty="0">
                <a:ea typeface="+mn-lt"/>
                <a:cs typeface="+mn-lt"/>
                <a:hlinkClick r:id="rId4"/>
              </a:rPr>
              <a:t>https://medicine.buffalo.edu/offices/gme/residents/red-phone.html</a:t>
            </a:r>
            <a:r>
              <a:rPr lang="en-US" sz="1700" dirty="0">
                <a:ea typeface="+mn-lt"/>
                <a:cs typeface="+mn-lt"/>
              </a:rPr>
              <a:t>  </a:t>
            </a:r>
            <a:r>
              <a:rPr lang="en-US" sz="1700" dirty="0" err="1">
                <a:ea typeface="+mn-lt"/>
                <a:cs typeface="+mn-lt"/>
              </a:rPr>
              <a:t>EthicsPoint</a:t>
            </a:r>
            <a:r>
              <a:rPr lang="en-US" sz="1700" dirty="0">
                <a:ea typeface="+mn-lt"/>
                <a:cs typeface="+mn-lt"/>
              </a:rPr>
              <a:t> allows individuals to report situations anonymously. </a:t>
            </a:r>
            <a:r>
              <a:rPr lang="en-US" sz="1700" dirty="0" err="1">
                <a:ea typeface="+mn-lt"/>
                <a:cs typeface="+mn-lt"/>
              </a:rPr>
              <a:t>EthicsPoint</a:t>
            </a:r>
            <a:r>
              <a:rPr lang="en-US" sz="1700" dirty="0">
                <a:ea typeface="+mn-lt"/>
                <a:cs typeface="+mn-lt"/>
              </a:rPr>
              <a:t> also allows for anonymous communication between the reporting party and the University through the </a:t>
            </a:r>
            <a:r>
              <a:rPr lang="en-US" sz="1700" dirty="0" err="1">
                <a:ea typeface="+mn-lt"/>
                <a:cs typeface="+mn-lt"/>
              </a:rPr>
              <a:t>EthicsPoint</a:t>
            </a:r>
            <a:r>
              <a:rPr lang="en-US" sz="1700" dirty="0">
                <a:ea typeface="+mn-lt"/>
                <a:cs typeface="+mn-lt"/>
              </a:rPr>
              <a:t> reporting system. It should be noted that the University will take action to the best of its ability on reports submitted through </a:t>
            </a:r>
            <a:r>
              <a:rPr lang="en-US" sz="1700" dirty="0" err="1">
                <a:ea typeface="+mn-lt"/>
                <a:cs typeface="+mn-lt"/>
              </a:rPr>
              <a:t>EthicsPoint</a:t>
            </a:r>
            <a:r>
              <a:rPr lang="en-US" sz="1700" dirty="0">
                <a:ea typeface="+mn-lt"/>
                <a:cs typeface="+mn-lt"/>
              </a:rPr>
              <a:t>; however, due process considerations may limit the University’s ability to act on anonymous complaints.</a:t>
            </a:r>
            <a:endParaRPr lang="en-US" sz="1700" dirty="0"/>
          </a:p>
          <a:p>
            <a:endParaRPr lang="en-US" sz="1700">
              <a:ea typeface="Calibri"/>
              <a:cs typeface="Calibri"/>
            </a:endParaRPr>
          </a:p>
        </p:txBody>
      </p:sp>
    </p:spTree>
    <p:extLst>
      <p:ext uri="{BB962C8B-B14F-4D97-AF65-F5344CB8AC3E}">
        <p14:creationId xmlns:p14="http://schemas.microsoft.com/office/powerpoint/2010/main" val="12576140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F83AA-79D9-5A6C-E82D-DB437491DC33}"/>
              </a:ext>
            </a:extLst>
          </p:cNvPr>
          <p:cNvSpPr>
            <a:spLocks noGrp="1"/>
          </p:cNvSpPr>
          <p:nvPr>
            <p:ph type="title"/>
          </p:nvPr>
        </p:nvSpPr>
        <p:spPr>
          <a:xfrm>
            <a:off x="838200" y="365125"/>
            <a:ext cx="10515600" cy="1325563"/>
          </a:xfrm>
        </p:spPr>
        <p:txBody>
          <a:bodyPr>
            <a:normAutofit/>
          </a:bodyPr>
          <a:lstStyle/>
          <a:p>
            <a:r>
              <a:rPr lang="en-US" sz="5400">
                <a:ea typeface="Calibri Light"/>
                <a:cs typeface="Calibri Light"/>
              </a:rPr>
              <a:t>Reporting Obligations</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46F1DFB-10AB-B056-872B-EB74C6C5C432}"/>
              </a:ext>
            </a:extLst>
          </p:cNvPr>
          <p:cNvSpPr>
            <a:spLocks noGrp="1"/>
          </p:cNvSpPr>
          <p:nvPr>
            <p:ph idx="1"/>
          </p:nvPr>
        </p:nvSpPr>
        <p:spPr>
          <a:xfrm>
            <a:off x="838200" y="1929384"/>
            <a:ext cx="10515600" cy="4251960"/>
          </a:xfrm>
        </p:spPr>
        <p:txBody>
          <a:bodyPr vert="horz" lIns="91440" tIns="45720" rIns="91440" bIns="45720" rtlCol="0">
            <a:normAutofit/>
          </a:bodyPr>
          <a:lstStyle/>
          <a:p>
            <a:r>
              <a:rPr lang="en-US" sz="2200" u="sng">
                <a:ea typeface="+mn-lt"/>
                <a:cs typeface="+mn-lt"/>
              </a:rPr>
              <a:t>Residents and fellows</a:t>
            </a:r>
            <a:r>
              <a:rPr lang="en-US" sz="2200">
                <a:ea typeface="+mn-lt"/>
                <a:cs typeface="+mn-lt"/>
              </a:rPr>
              <a:t> who observe or become aware of sexual harassment, sexual violence, and other forms of discrimination or harassment </a:t>
            </a:r>
            <a:r>
              <a:rPr lang="en-US" sz="2200" b="1" u="sng">
                <a:ea typeface="+mn-lt"/>
                <a:cs typeface="+mn-lt"/>
              </a:rPr>
              <a:t>should</a:t>
            </a:r>
            <a:r>
              <a:rPr lang="en-US" sz="2200">
                <a:ea typeface="+mn-lt"/>
                <a:cs typeface="+mn-lt"/>
              </a:rPr>
              <a:t> report this information to the Office of Equity, Diversity and Inclusion, which also serves as the university’s Title IX Office.</a:t>
            </a:r>
            <a:endParaRPr lang="en-US" sz="2200">
              <a:ea typeface="Calibri" panose="020F0502020204030204"/>
              <a:cs typeface="Calibri" panose="020F0502020204030204"/>
            </a:endParaRPr>
          </a:p>
          <a:p>
            <a:r>
              <a:rPr lang="en-US" sz="2200" u="sng" dirty="0">
                <a:ea typeface="+mn-lt"/>
                <a:cs typeface="+mn-lt"/>
              </a:rPr>
              <a:t>Supervisors (including Program Directors, Chairs, faculty, and residents/fellows acting as supervisors as defined in the UB GME Supervision Policy)</a:t>
            </a:r>
            <a:r>
              <a:rPr lang="en-US" sz="2200" dirty="0">
                <a:ea typeface="+mn-lt"/>
                <a:cs typeface="+mn-lt"/>
              </a:rPr>
              <a:t> who observe or become aware of sexual harassment, sexual violence, and other forms of discrimination or harassment </a:t>
            </a:r>
            <a:r>
              <a:rPr lang="en-US" sz="2200" b="1" u="sng" dirty="0">
                <a:ea typeface="+mn-lt"/>
                <a:cs typeface="+mn-lt"/>
              </a:rPr>
              <a:t>must</a:t>
            </a:r>
            <a:r>
              <a:rPr lang="en-US" sz="2200" dirty="0">
                <a:ea typeface="+mn-lt"/>
                <a:cs typeface="+mn-lt"/>
              </a:rPr>
              <a:t> report this information to the Office of Equity, Diversity and Inclusion, which also serves as the university’s Title IX Office.</a:t>
            </a:r>
            <a:endParaRPr lang="en-US" sz="2200" dirty="0"/>
          </a:p>
          <a:p>
            <a:endParaRPr lang="en-US" sz="2200">
              <a:ea typeface="Calibri"/>
              <a:cs typeface="Calibri"/>
            </a:endParaRPr>
          </a:p>
        </p:txBody>
      </p:sp>
    </p:spTree>
    <p:extLst>
      <p:ext uri="{BB962C8B-B14F-4D97-AF65-F5344CB8AC3E}">
        <p14:creationId xmlns:p14="http://schemas.microsoft.com/office/powerpoint/2010/main" val="13636350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660183B9-451D-4EA3-9633-D2F4EC95C2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4" name="Freeform 5">
              <a:extLst>
                <a:ext uri="{FF2B5EF4-FFF2-40B4-BE49-F238E27FC236}">
                  <a16:creationId xmlns:a16="http://schemas.microsoft.com/office/drawing/2014/main" id="{DE25D0AE-EA96-4760-9E37-46C6273B58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6">
              <a:extLst>
                <a:ext uri="{FF2B5EF4-FFF2-40B4-BE49-F238E27FC236}">
                  <a16:creationId xmlns:a16="http://schemas.microsoft.com/office/drawing/2014/main" id="{C7174242-A1F2-4E5E-BDFE-FD18ECEF1D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7">
              <a:extLst>
                <a:ext uri="{FF2B5EF4-FFF2-40B4-BE49-F238E27FC236}">
                  <a16:creationId xmlns:a16="http://schemas.microsoft.com/office/drawing/2014/main" id="{440ACF64-CF99-4172-A0AF-1844EC7550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8">
              <a:extLst>
                <a:ext uri="{FF2B5EF4-FFF2-40B4-BE49-F238E27FC236}">
                  <a16:creationId xmlns:a16="http://schemas.microsoft.com/office/drawing/2014/main" id="{AB4F3357-5BB3-4AF9-86DC-E97DBE52C5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9">
              <a:extLst>
                <a:ext uri="{FF2B5EF4-FFF2-40B4-BE49-F238E27FC236}">
                  <a16:creationId xmlns:a16="http://schemas.microsoft.com/office/drawing/2014/main" id="{DEBA9D41-EF1C-452D-934C-B2216429C4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0">
              <a:extLst>
                <a:ext uri="{FF2B5EF4-FFF2-40B4-BE49-F238E27FC236}">
                  <a16:creationId xmlns:a16="http://schemas.microsoft.com/office/drawing/2014/main" id="{1B8DD2A3-1BCA-4D1E-A1F8-9A668FD738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11">
              <a:extLst>
                <a:ext uri="{FF2B5EF4-FFF2-40B4-BE49-F238E27FC236}">
                  <a16:creationId xmlns:a16="http://schemas.microsoft.com/office/drawing/2014/main" id="{FAD919CD-F359-4D5B-BBFE-DC84003C99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12">
              <a:extLst>
                <a:ext uri="{FF2B5EF4-FFF2-40B4-BE49-F238E27FC236}">
                  <a16:creationId xmlns:a16="http://schemas.microsoft.com/office/drawing/2014/main" id="{B50C4136-ABB4-4178-A689-EAA873EC2F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13">
              <a:extLst>
                <a:ext uri="{FF2B5EF4-FFF2-40B4-BE49-F238E27FC236}">
                  <a16:creationId xmlns:a16="http://schemas.microsoft.com/office/drawing/2014/main" id="{EA66BA06-5D0B-407C-8252-6FDB6D3EA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14">
              <a:extLst>
                <a:ext uri="{FF2B5EF4-FFF2-40B4-BE49-F238E27FC236}">
                  <a16:creationId xmlns:a16="http://schemas.microsoft.com/office/drawing/2014/main" id="{944AD8DF-7478-4700-8A6E-62D4FFDB7E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15">
              <a:extLst>
                <a:ext uri="{FF2B5EF4-FFF2-40B4-BE49-F238E27FC236}">
                  <a16:creationId xmlns:a16="http://schemas.microsoft.com/office/drawing/2014/main" id="{40E4E79E-072F-468F-8A07-BFBA25DA15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16">
              <a:extLst>
                <a:ext uri="{FF2B5EF4-FFF2-40B4-BE49-F238E27FC236}">
                  <a16:creationId xmlns:a16="http://schemas.microsoft.com/office/drawing/2014/main" id="{E96E1C69-1B69-4932-864C-CF2574954E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7">
              <a:extLst>
                <a:ext uri="{FF2B5EF4-FFF2-40B4-BE49-F238E27FC236}">
                  <a16:creationId xmlns:a16="http://schemas.microsoft.com/office/drawing/2014/main" id="{5546A358-3E00-457F-99FB-260BCFD5BA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18">
              <a:extLst>
                <a:ext uri="{FF2B5EF4-FFF2-40B4-BE49-F238E27FC236}">
                  <a16:creationId xmlns:a16="http://schemas.microsoft.com/office/drawing/2014/main" id="{844E8F38-703F-4A53-ADF5-6C7B32C274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19">
              <a:extLst>
                <a:ext uri="{FF2B5EF4-FFF2-40B4-BE49-F238E27FC236}">
                  <a16:creationId xmlns:a16="http://schemas.microsoft.com/office/drawing/2014/main" id="{A22506B8-2A19-41D5-A0EF-8E039DD0D4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20">
              <a:extLst>
                <a:ext uri="{FF2B5EF4-FFF2-40B4-BE49-F238E27FC236}">
                  <a16:creationId xmlns:a16="http://schemas.microsoft.com/office/drawing/2014/main" id="{91E4A00F-9409-4595-A66C-290FCA7D1A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21">
              <a:extLst>
                <a:ext uri="{FF2B5EF4-FFF2-40B4-BE49-F238E27FC236}">
                  <a16:creationId xmlns:a16="http://schemas.microsoft.com/office/drawing/2014/main" id="{3959A629-7D66-42D7-BD74-05B9C64694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22">
              <a:extLst>
                <a:ext uri="{FF2B5EF4-FFF2-40B4-BE49-F238E27FC236}">
                  <a16:creationId xmlns:a16="http://schemas.microsoft.com/office/drawing/2014/main" id="{32BDA321-6FB4-4900-BA33-A590F05C33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23">
              <a:extLst>
                <a:ext uri="{FF2B5EF4-FFF2-40B4-BE49-F238E27FC236}">
                  <a16:creationId xmlns:a16="http://schemas.microsoft.com/office/drawing/2014/main" id="{E64434AF-3D4A-40BF-B473-96FF81DBF3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4" name="Group 43">
            <a:extLst>
              <a:ext uri="{FF2B5EF4-FFF2-40B4-BE49-F238E27FC236}">
                <a16:creationId xmlns:a16="http://schemas.microsoft.com/office/drawing/2014/main" id="{2ECE8254-788A-4B6C-BF28-CCE1BEB83E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4206292"/>
            <a:ext cx="12192755" cy="1771275"/>
            <a:chOff x="1" y="3893141"/>
            <a:chExt cx="12192755" cy="1771275"/>
          </a:xfrm>
        </p:grpSpPr>
        <p:sp>
          <p:nvSpPr>
            <p:cNvPr id="45" name="Isosceles Triangle 39">
              <a:extLst>
                <a:ext uri="{FF2B5EF4-FFF2-40B4-BE49-F238E27FC236}">
                  <a16:creationId xmlns:a16="http://schemas.microsoft.com/office/drawing/2014/main" id="{15836F00-8CF1-4ABC-A843-6C8224AED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CE62E89F-FA5A-4D78-B280-E09DF8DAAB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3893141"/>
              <a:ext cx="12192755"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1ED39E46-71FC-4B8B-B4A5-C45F39654BB4}"/>
              </a:ext>
            </a:extLst>
          </p:cNvPr>
          <p:cNvSpPr>
            <a:spLocks noGrp="1"/>
          </p:cNvSpPr>
          <p:nvPr>
            <p:ph type="title"/>
          </p:nvPr>
        </p:nvSpPr>
        <p:spPr>
          <a:xfrm>
            <a:off x="1682496" y="4297680"/>
            <a:ext cx="8833104" cy="731520"/>
          </a:xfrm>
        </p:spPr>
        <p:txBody>
          <a:bodyPr vert="horz" lIns="91440" tIns="45720" rIns="91440" bIns="45720" rtlCol="0" anchor="b">
            <a:normAutofit/>
          </a:bodyPr>
          <a:lstStyle/>
          <a:p>
            <a:pPr algn="ctr"/>
            <a:r>
              <a:rPr lang="en-US" sz="3600">
                <a:solidFill>
                  <a:srgbClr val="FFFFFE"/>
                </a:solidFill>
              </a:rPr>
              <a:t>Discrimination or Harassment</a:t>
            </a:r>
          </a:p>
        </p:txBody>
      </p:sp>
      <p:pic>
        <p:nvPicPr>
          <p:cNvPr id="5" name="Content Placeholder 4">
            <a:extLst>
              <a:ext uri="{FF2B5EF4-FFF2-40B4-BE49-F238E27FC236}">
                <a16:creationId xmlns:a16="http://schemas.microsoft.com/office/drawing/2014/main" id="{173F5779-9BBF-464D-BAFD-BA1D1213F2DF}"/>
              </a:ext>
            </a:extLst>
          </p:cNvPr>
          <p:cNvPicPr>
            <a:picLocks noGrp="1" noChangeAspect="1"/>
          </p:cNvPicPr>
          <p:nvPr>
            <p:ph idx="1"/>
          </p:nvPr>
        </p:nvPicPr>
        <p:blipFill rotWithShape="1">
          <a:blip r:embed="rId2"/>
          <a:srcRect l="1227" r="4931"/>
          <a:stretch/>
        </p:blipFill>
        <p:spPr>
          <a:xfrm>
            <a:off x="797451" y="201765"/>
            <a:ext cx="10800066" cy="3654033"/>
          </a:xfrm>
          <a:prstGeom prst="rect">
            <a:avLst/>
          </a:prstGeom>
        </p:spPr>
      </p:pic>
    </p:spTree>
    <p:extLst>
      <p:ext uri="{BB962C8B-B14F-4D97-AF65-F5344CB8AC3E}">
        <p14:creationId xmlns:p14="http://schemas.microsoft.com/office/powerpoint/2010/main" val="141578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60183B9-451D-4EA3-9633-D2F4EC95C2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0" name="Freeform 5">
              <a:extLst>
                <a:ext uri="{FF2B5EF4-FFF2-40B4-BE49-F238E27FC236}">
                  <a16:creationId xmlns:a16="http://schemas.microsoft.com/office/drawing/2014/main" id="{DE25D0AE-EA96-4760-9E37-46C6273B58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6">
              <a:extLst>
                <a:ext uri="{FF2B5EF4-FFF2-40B4-BE49-F238E27FC236}">
                  <a16:creationId xmlns:a16="http://schemas.microsoft.com/office/drawing/2014/main" id="{C7174242-A1F2-4E5E-BDFE-FD18ECEF1D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440ACF64-CF99-4172-A0AF-1844EC7550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8">
              <a:extLst>
                <a:ext uri="{FF2B5EF4-FFF2-40B4-BE49-F238E27FC236}">
                  <a16:creationId xmlns:a16="http://schemas.microsoft.com/office/drawing/2014/main" id="{AB4F3357-5BB3-4AF9-86DC-E97DBE52C5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9">
              <a:extLst>
                <a:ext uri="{FF2B5EF4-FFF2-40B4-BE49-F238E27FC236}">
                  <a16:creationId xmlns:a16="http://schemas.microsoft.com/office/drawing/2014/main" id="{DEBA9D41-EF1C-452D-934C-B2216429C4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10">
              <a:extLst>
                <a:ext uri="{FF2B5EF4-FFF2-40B4-BE49-F238E27FC236}">
                  <a16:creationId xmlns:a16="http://schemas.microsoft.com/office/drawing/2014/main" id="{1B8DD2A3-1BCA-4D1E-A1F8-9A668FD738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11">
              <a:extLst>
                <a:ext uri="{FF2B5EF4-FFF2-40B4-BE49-F238E27FC236}">
                  <a16:creationId xmlns:a16="http://schemas.microsoft.com/office/drawing/2014/main" id="{FAD919CD-F359-4D5B-BBFE-DC84003C99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2">
              <a:extLst>
                <a:ext uri="{FF2B5EF4-FFF2-40B4-BE49-F238E27FC236}">
                  <a16:creationId xmlns:a16="http://schemas.microsoft.com/office/drawing/2014/main" id="{B50C4136-ABB4-4178-A689-EAA873EC2F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3">
              <a:extLst>
                <a:ext uri="{FF2B5EF4-FFF2-40B4-BE49-F238E27FC236}">
                  <a16:creationId xmlns:a16="http://schemas.microsoft.com/office/drawing/2014/main" id="{EA66BA06-5D0B-407C-8252-6FDB6D3EA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4">
              <a:extLst>
                <a:ext uri="{FF2B5EF4-FFF2-40B4-BE49-F238E27FC236}">
                  <a16:creationId xmlns:a16="http://schemas.microsoft.com/office/drawing/2014/main" id="{944AD8DF-7478-4700-8A6E-62D4FFDB7E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5">
              <a:extLst>
                <a:ext uri="{FF2B5EF4-FFF2-40B4-BE49-F238E27FC236}">
                  <a16:creationId xmlns:a16="http://schemas.microsoft.com/office/drawing/2014/main" id="{40E4E79E-072F-468F-8A07-BFBA25DA15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6">
              <a:extLst>
                <a:ext uri="{FF2B5EF4-FFF2-40B4-BE49-F238E27FC236}">
                  <a16:creationId xmlns:a16="http://schemas.microsoft.com/office/drawing/2014/main" id="{E96E1C69-1B69-4932-864C-CF2574954E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7">
              <a:extLst>
                <a:ext uri="{FF2B5EF4-FFF2-40B4-BE49-F238E27FC236}">
                  <a16:creationId xmlns:a16="http://schemas.microsoft.com/office/drawing/2014/main" id="{5546A358-3E00-457F-99FB-260BCFD5BA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8">
              <a:extLst>
                <a:ext uri="{FF2B5EF4-FFF2-40B4-BE49-F238E27FC236}">
                  <a16:creationId xmlns:a16="http://schemas.microsoft.com/office/drawing/2014/main" id="{844E8F38-703F-4A53-ADF5-6C7B32C274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9">
              <a:extLst>
                <a:ext uri="{FF2B5EF4-FFF2-40B4-BE49-F238E27FC236}">
                  <a16:creationId xmlns:a16="http://schemas.microsoft.com/office/drawing/2014/main" id="{A22506B8-2A19-41D5-A0EF-8E039DD0D4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a:extLst>
                <a:ext uri="{FF2B5EF4-FFF2-40B4-BE49-F238E27FC236}">
                  <a16:creationId xmlns:a16="http://schemas.microsoft.com/office/drawing/2014/main" id="{91E4A00F-9409-4595-A66C-290FCA7D1A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a:extLst>
                <a:ext uri="{FF2B5EF4-FFF2-40B4-BE49-F238E27FC236}">
                  <a16:creationId xmlns:a16="http://schemas.microsoft.com/office/drawing/2014/main" id="{3959A629-7D66-42D7-BD74-05B9C64694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a:extLst>
                <a:ext uri="{FF2B5EF4-FFF2-40B4-BE49-F238E27FC236}">
                  <a16:creationId xmlns:a16="http://schemas.microsoft.com/office/drawing/2014/main" id="{32BDA321-6FB4-4900-BA33-A590F05C33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a:extLst>
                <a:ext uri="{FF2B5EF4-FFF2-40B4-BE49-F238E27FC236}">
                  <a16:creationId xmlns:a16="http://schemas.microsoft.com/office/drawing/2014/main" id="{E64434AF-3D4A-40BF-B473-96FF81DBF3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0" name="Group 29">
            <a:extLst>
              <a:ext uri="{FF2B5EF4-FFF2-40B4-BE49-F238E27FC236}">
                <a16:creationId xmlns:a16="http://schemas.microsoft.com/office/drawing/2014/main" id="{2ECE8254-788A-4B6C-BF28-CCE1BEB83E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4206292"/>
            <a:ext cx="12192755" cy="1771275"/>
            <a:chOff x="1" y="3893141"/>
            <a:chExt cx="12192755" cy="1771275"/>
          </a:xfrm>
        </p:grpSpPr>
        <p:sp>
          <p:nvSpPr>
            <p:cNvPr id="31" name="Isosceles Triangle 39">
              <a:extLst>
                <a:ext uri="{FF2B5EF4-FFF2-40B4-BE49-F238E27FC236}">
                  <a16:creationId xmlns:a16="http://schemas.microsoft.com/office/drawing/2014/main" id="{15836F00-8CF1-4ABC-A843-6C8224AED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CE62E89F-FA5A-4D78-B280-E09DF8DAAB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3893141"/>
              <a:ext cx="12192755"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20B41D6F-2C3C-4155-A7BA-5405780A7677}"/>
              </a:ext>
            </a:extLst>
          </p:cNvPr>
          <p:cNvSpPr>
            <a:spLocks noGrp="1"/>
          </p:cNvSpPr>
          <p:nvPr>
            <p:ph type="title"/>
          </p:nvPr>
        </p:nvSpPr>
        <p:spPr>
          <a:xfrm>
            <a:off x="1682496" y="4297680"/>
            <a:ext cx="8833104" cy="731520"/>
          </a:xfrm>
        </p:spPr>
        <p:txBody>
          <a:bodyPr vert="horz" lIns="91440" tIns="45720" rIns="91440" bIns="45720" rtlCol="0" anchor="b">
            <a:normAutofit/>
          </a:bodyPr>
          <a:lstStyle/>
          <a:p>
            <a:pPr algn="ctr"/>
            <a:r>
              <a:rPr lang="en-US" sz="3600">
                <a:solidFill>
                  <a:srgbClr val="FFFFFE"/>
                </a:solidFill>
              </a:rPr>
              <a:t>Reporting patient safety concerns</a:t>
            </a:r>
          </a:p>
        </p:txBody>
      </p:sp>
      <p:sp>
        <p:nvSpPr>
          <p:cNvPr id="3" name="Content Placeholder 2">
            <a:extLst>
              <a:ext uri="{FF2B5EF4-FFF2-40B4-BE49-F238E27FC236}">
                <a16:creationId xmlns:a16="http://schemas.microsoft.com/office/drawing/2014/main" id="{C6B81AC8-41D5-436E-AC70-5DAF1FD70A64}"/>
              </a:ext>
            </a:extLst>
          </p:cNvPr>
          <p:cNvSpPr>
            <a:spLocks noGrp="1"/>
          </p:cNvSpPr>
          <p:nvPr>
            <p:ph idx="1"/>
          </p:nvPr>
        </p:nvSpPr>
        <p:spPr>
          <a:xfrm>
            <a:off x="1682496" y="5020056"/>
            <a:ext cx="8833104" cy="521208"/>
          </a:xfrm>
        </p:spPr>
        <p:txBody>
          <a:bodyPr vert="horz" lIns="91440" tIns="45720" rIns="91440" bIns="45720" rtlCol="0">
            <a:normAutofit/>
          </a:bodyPr>
          <a:lstStyle/>
          <a:p>
            <a:pPr marL="0" indent="0" algn="ctr">
              <a:buNone/>
            </a:pPr>
            <a:r>
              <a:rPr lang="en-US" sz="2000">
                <a:solidFill>
                  <a:srgbClr val="FFFFFE"/>
                </a:solidFill>
              </a:rPr>
              <a:t>STARS report on Kaleidascope</a:t>
            </a:r>
          </a:p>
        </p:txBody>
      </p:sp>
      <p:pic>
        <p:nvPicPr>
          <p:cNvPr id="5" name="Picture 4" descr="Classroom sticker progress chart">
            <a:extLst>
              <a:ext uri="{FF2B5EF4-FFF2-40B4-BE49-F238E27FC236}">
                <a16:creationId xmlns:a16="http://schemas.microsoft.com/office/drawing/2014/main" id="{35263255-CD96-7B80-3E03-FBF484B2150F}"/>
              </a:ext>
            </a:extLst>
          </p:cNvPr>
          <p:cNvPicPr>
            <a:picLocks noChangeAspect="1"/>
          </p:cNvPicPr>
          <p:nvPr/>
        </p:nvPicPr>
        <p:blipFill rotWithShape="1">
          <a:blip r:embed="rId2"/>
          <a:srcRect t="6240" r="-1" b="48648"/>
          <a:stretch/>
        </p:blipFill>
        <p:spPr>
          <a:xfrm>
            <a:off x="20" y="10"/>
            <a:ext cx="12188932" cy="4123934"/>
          </a:xfrm>
          <a:prstGeom prst="rect">
            <a:avLst/>
          </a:prstGeom>
        </p:spPr>
      </p:pic>
    </p:spTree>
    <p:extLst>
      <p:ext uri="{BB962C8B-B14F-4D97-AF65-F5344CB8AC3E}">
        <p14:creationId xmlns:p14="http://schemas.microsoft.com/office/powerpoint/2010/main" val="4043871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F110883-C18E-0376-95E6-A5999BC0649A}"/>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a:solidFill>
                  <a:srgbClr val="FFFFFF"/>
                </a:solidFill>
                <a:latin typeface="+mj-lt"/>
                <a:ea typeface="+mj-ea"/>
                <a:cs typeface="+mj-cs"/>
              </a:rPr>
              <a:t>Free access to Journal Articles</a:t>
            </a:r>
          </a:p>
        </p:txBody>
      </p:sp>
      <p:sp>
        <p:nvSpPr>
          <p:cNvPr id="3" name="Content Placeholder 2">
            <a:extLst>
              <a:ext uri="{FF2B5EF4-FFF2-40B4-BE49-F238E27FC236}">
                <a16:creationId xmlns:a16="http://schemas.microsoft.com/office/drawing/2014/main" id="{7768D0A7-ABAF-A804-E146-B1CAC6B31ACD}"/>
              </a:ext>
            </a:extLst>
          </p:cNvPr>
          <p:cNvSpPr>
            <a:spLocks noGrp="1"/>
          </p:cNvSpPr>
          <p:nvPr>
            <p:ph idx="1"/>
          </p:nvPr>
        </p:nvSpPr>
        <p:spPr>
          <a:xfrm>
            <a:off x="1350682" y="4870824"/>
            <a:ext cx="10005951" cy="1458258"/>
          </a:xfrm>
        </p:spPr>
        <p:txBody>
          <a:bodyPr vert="horz" lIns="91440" tIns="45720" rIns="91440" bIns="45720" rtlCol="0" anchor="ctr">
            <a:normAutofit/>
          </a:bodyPr>
          <a:lstStyle/>
          <a:p>
            <a:pPr marL="0" indent="0">
              <a:buNone/>
            </a:pPr>
            <a:r>
              <a:rPr lang="en-US" sz="2400" kern="1200">
                <a:solidFill>
                  <a:schemeClr val="tx1"/>
                </a:solidFill>
                <a:latin typeface="+mn-lt"/>
                <a:ea typeface="+mn-ea"/>
                <a:cs typeface="+mn-cs"/>
              </a:rPr>
              <a:t> </a:t>
            </a:r>
            <a:r>
              <a:rPr lang="en-US" sz="2400" kern="1200">
                <a:solidFill>
                  <a:schemeClr val="tx1"/>
                </a:solidFill>
                <a:latin typeface="+mn-lt"/>
                <a:ea typeface="+mn-ea"/>
                <a:cs typeface="+mn-cs"/>
                <a:hlinkClick r:id="rId2"/>
              </a:rPr>
              <a:t>https://library.buffalo.edu/</a:t>
            </a:r>
            <a:r>
              <a:rPr lang="en-US" sz="2400" kern="1200">
                <a:solidFill>
                  <a:schemeClr val="tx1"/>
                </a:solidFill>
                <a:latin typeface="+mn-lt"/>
                <a:ea typeface="+mn-ea"/>
                <a:cs typeface="+mn-cs"/>
              </a:rPr>
              <a:t> </a:t>
            </a:r>
          </a:p>
        </p:txBody>
      </p:sp>
    </p:spTree>
    <p:extLst>
      <p:ext uri="{BB962C8B-B14F-4D97-AF65-F5344CB8AC3E}">
        <p14:creationId xmlns:p14="http://schemas.microsoft.com/office/powerpoint/2010/main" val="3813015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69283"/>
            <a:ext cx="12191998" cy="1590742"/>
          </a:xfrm>
          <a:prstGeom prst="rect">
            <a:avLst/>
          </a:prstGeom>
          <a:gradFill>
            <a:gsLst>
              <a:gs pos="0">
                <a:srgbClr val="000000"/>
              </a:gs>
              <a:gs pos="54000">
                <a:schemeClr val="accent1">
                  <a:lumMod val="5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6610" y="5269283"/>
            <a:ext cx="12208610" cy="1590742"/>
          </a:xfrm>
          <a:prstGeom prst="rect">
            <a:avLst/>
          </a:prstGeom>
          <a:gradFill>
            <a:gsLst>
              <a:gs pos="18000">
                <a:schemeClr val="accent1">
                  <a:lumMod val="75000"/>
                  <a:alpha val="0"/>
                </a:schemeClr>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98694" y="5267258"/>
            <a:ext cx="4093306" cy="1590742"/>
          </a:xfrm>
          <a:prstGeom prst="rect">
            <a:avLst/>
          </a:prstGeom>
          <a:gradFill>
            <a:gsLst>
              <a:gs pos="23000">
                <a:schemeClr val="accent1">
                  <a:lumMod val="50000"/>
                  <a:alpha val="61000"/>
                </a:schemeClr>
              </a:gs>
              <a:gs pos="100000">
                <a:schemeClr val="accent1">
                  <a:lumMod val="50000"/>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9" y="5267258"/>
            <a:ext cx="12198669" cy="1131515"/>
          </a:xfrm>
          <a:prstGeom prst="rect">
            <a:avLst/>
          </a:prstGeom>
          <a:gradFill>
            <a:gsLst>
              <a:gs pos="18000">
                <a:schemeClr val="accent1">
                  <a:alpha val="0"/>
                </a:schemeClr>
              </a:gs>
              <a:gs pos="100000">
                <a:schemeClr val="accent1">
                  <a:lumMod val="60000"/>
                  <a:lumOff val="40000"/>
                  <a:alpha val="5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3FA1AAC-C1ED-4F77-BFA4-BE80FC0AC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607" y="5278400"/>
            <a:ext cx="7736926" cy="1590741"/>
          </a:xfrm>
          <a:prstGeom prst="rect">
            <a:avLst/>
          </a:prstGeom>
          <a:gradFill>
            <a:gsLst>
              <a:gs pos="50000">
                <a:schemeClr val="accent1">
                  <a:alpha val="0"/>
                </a:schemeClr>
              </a:gs>
              <a:gs pos="100000">
                <a:schemeClr val="accent1">
                  <a:lumMod val="75000"/>
                  <a:alpha val="41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9D4611-AD1E-B0B2-A51A-A2D69353E2A5}"/>
              </a:ext>
            </a:extLst>
          </p:cNvPr>
          <p:cNvSpPr>
            <a:spLocks noGrp="1"/>
          </p:cNvSpPr>
          <p:nvPr>
            <p:ph type="title"/>
          </p:nvPr>
        </p:nvSpPr>
        <p:spPr>
          <a:xfrm>
            <a:off x="1388209" y="5554639"/>
            <a:ext cx="9654076" cy="982473"/>
          </a:xfrm>
        </p:spPr>
        <p:txBody>
          <a:bodyPr>
            <a:normAutofit/>
          </a:bodyPr>
          <a:lstStyle/>
          <a:p>
            <a:r>
              <a:rPr lang="en-US" sz="4000">
                <a:solidFill>
                  <a:srgbClr val="FFFFFF"/>
                </a:solidFill>
                <a:cs typeface="Calibri Light"/>
              </a:rPr>
              <a:t>One last thing...</a:t>
            </a:r>
            <a:endParaRPr lang="en-US" sz="4000">
              <a:solidFill>
                <a:srgbClr val="FFFFFF"/>
              </a:solidFill>
            </a:endParaRPr>
          </a:p>
        </p:txBody>
      </p:sp>
      <p:sp>
        <p:nvSpPr>
          <p:cNvPr id="3" name="Content Placeholder 2">
            <a:extLst>
              <a:ext uri="{FF2B5EF4-FFF2-40B4-BE49-F238E27FC236}">
                <a16:creationId xmlns:a16="http://schemas.microsoft.com/office/drawing/2014/main" id="{AB618534-66AA-A71C-E138-86BFCD9C0C4F}"/>
              </a:ext>
            </a:extLst>
          </p:cNvPr>
          <p:cNvSpPr>
            <a:spLocks noGrp="1"/>
          </p:cNvSpPr>
          <p:nvPr>
            <p:ph idx="1"/>
          </p:nvPr>
        </p:nvSpPr>
        <p:spPr>
          <a:xfrm>
            <a:off x="1388210" y="824249"/>
            <a:ext cx="9654076" cy="3837904"/>
          </a:xfrm>
        </p:spPr>
        <p:txBody>
          <a:bodyPr vert="horz" lIns="91440" tIns="45720" rIns="91440" bIns="45720" rtlCol="0" anchor="ctr">
            <a:normAutofit/>
          </a:bodyPr>
          <a:lstStyle/>
          <a:p>
            <a:r>
              <a:rPr lang="en-US" sz="2000">
                <a:cs typeface="Calibri"/>
              </a:rPr>
              <a:t>Program mission - </a:t>
            </a:r>
          </a:p>
          <a:p>
            <a:endParaRPr lang="en-US" sz="2000">
              <a:cs typeface="Calibri"/>
            </a:endParaRPr>
          </a:p>
          <a:p>
            <a:r>
              <a:rPr lang="en-US" sz="2000">
                <a:cs typeface="Calibri"/>
              </a:rPr>
              <a:t>Provide fellows with the tools to ensure they are prepared for and will excel in caring for sick and critically ill children who present to the emergency department</a:t>
            </a:r>
          </a:p>
        </p:txBody>
      </p:sp>
    </p:spTree>
    <p:extLst>
      <p:ext uri="{BB962C8B-B14F-4D97-AF65-F5344CB8AC3E}">
        <p14:creationId xmlns:p14="http://schemas.microsoft.com/office/powerpoint/2010/main" val="32146998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69283"/>
            <a:ext cx="12191998" cy="1590742"/>
          </a:xfrm>
          <a:prstGeom prst="rect">
            <a:avLst/>
          </a:prstGeom>
          <a:gradFill>
            <a:gsLst>
              <a:gs pos="0">
                <a:srgbClr val="000000"/>
              </a:gs>
              <a:gs pos="54000">
                <a:schemeClr val="accent1">
                  <a:lumMod val="5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6610" y="5269283"/>
            <a:ext cx="12208610" cy="1590742"/>
          </a:xfrm>
          <a:prstGeom prst="rect">
            <a:avLst/>
          </a:prstGeom>
          <a:gradFill>
            <a:gsLst>
              <a:gs pos="18000">
                <a:schemeClr val="accent1">
                  <a:lumMod val="75000"/>
                  <a:alpha val="0"/>
                </a:schemeClr>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98694" y="5267258"/>
            <a:ext cx="4093306" cy="1590742"/>
          </a:xfrm>
          <a:prstGeom prst="rect">
            <a:avLst/>
          </a:prstGeom>
          <a:gradFill>
            <a:gsLst>
              <a:gs pos="23000">
                <a:schemeClr val="accent1">
                  <a:lumMod val="50000"/>
                  <a:alpha val="61000"/>
                </a:schemeClr>
              </a:gs>
              <a:gs pos="100000">
                <a:schemeClr val="accent1">
                  <a:lumMod val="50000"/>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9" y="5267258"/>
            <a:ext cx="12198669" cy="1131515"/>
          </a:xfrm>
          <a:prstGeom prst="rect">
            <a:avLst/>
          </a:prstGeom>
          <a:gradFill>
            <a:gsLst>
              <a:gs pos="18000">
                <a:schemeClr val="accent1">
                  <a:alpha val="0"/>
                </a:schemeClr>
              </a:gs>
              <a:gs pos="100000">
                <a:schemeClr val="accent1">
                  <a:lumMod val="60000"/>
                  <a:lumOff val="40000"/>
                  <a:alpha val="5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3FA1AAC-C1ED-4F77-BFA4-BE80FC0AC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607" y="5278400"/>
            <a:ext cx="7736926" cy="1590741"/>
          </a:xfrm>
          <a:prstGeom prst="rect">
            <a:avLst/>
          </a:prstGeom>
          <a:gradFill>
            <a:gsLst>
              <a:gs pos="50000">
                <a:schemeClr val="accent1">
                  <a:alpha val="0"/>
                </a:schemeClr>
              </a:gs>
              <a:gs pos="100000">
                <a:schemeClr val="accent1">
                  <a:lumMod val="75000"/>
                  <a:alpha val="41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C7E545-2D84-7733-77FF-4BD9748C1663}"/>
              </a:ext>
            </a:extLst>
          </p:cNvPr>
          <p:cNvSpPr>
            <a:spLocks noGrp="1"/>
          </p:cNvSpPr>
          <p:nvPr>
            <p:ph type="title"/>
          </p:nvPr>
        </p:nvSpPr>
        <p:spPr>
          <a:xfrm>
            <a:off x="1388209" y="5554639"/>
            <a:ext cx="9654076" cy="982473"/>
          </a:xfrm>
        </p:spPr>
        <p:txBody>
          <a:bodyPr>
            <a:normAutofit/>
          </a:bodyPr>
          <a:lstStyle/>
          <a:p>
            <a:r>
              <a:rPr lang="en-US" sz="4000">
                <a:solidFill>
                  <a:srgbClr val="FFFFFF"/>
                </a:solidFill>
                <a:cs typeface="Calibri Light"/>
              </a:rPr>
              <a:t>Program Aims</a:t>
            </a:r>
            <a:endParaRPr lang="en-US" sz="4000">
              <a:solidFill>
                <a:srgbClr val="FFFFFF"/>
              </a:solidFill>
            </a:endParaRPr>
          </a:p>
        </p:txBody>
      </p:sp>
      <p:sp>
        <p:nvSpPr>
          <p:cNvPr id="3" name="Content Placeholder 2">
            <a:extLst>
              <a:ext uri="{FF2B5EF4-FFF2-40B4-BE49-F238E27FC236}">
                <a16:creationId xmlns:a16="http://schemas.microsoft.com/office/drawing/2014/main" id="{60416B1D-5B95-4222-0FCD-84BE31A80A0A}"/>
              </a:ext>
            </a:extLst>
          </p:cNvPr>
          <p:cNvSpPr>
            <a:spLocks noGrp="1"/>
          </p:cNvSpPr>
          <p:nvPr>
            <p:ph idx="1"/>
          </p:nvPr>
        </p:nvSpPr>
        <p:spPr>
          <a:xfrm>
            <a:off x="1388210" y="824249"/>
            <a:ext cx="9654076" cy="3837904"/>
          </a:xfrm>
        </p:spPr>
        <p:txBody>
          <a:bodyPr vert="horz" lIns="91440" tIns="45720" rIns="91440" bIns="45720" rtlCol="0" anchor="ctr">
            <a:normAutofit/>
          </a:bodyPr>
          <a:lstStyle/>
          <a:p>
            <a:pPr marL="0" indent="0">
              <a:buNone/>
            </a:pPr>
            <a:r>
              <a:rPr lang="en-US" sz="1300">
                <a:cs typeface="Calibri"/>
              </a:rPr>
              <a:t>1. Train fellows who are competent to practice independently in multiple practice settings with a solid knowledge base in the specialty and all related subspecialties.</a:t>
            </a:r>
            <a:br>
              <a:rPr lang="en-US" sz="1300" dirty="0">
                <a:cs typeface="Calibri"/>
              </a:rPr>
            </a:br>
            <a:r>
              <a:rPr lang="en-US" sz="1300">
                <a:cs typeface="Calibri"/>
              </a:rPr>
              <a:t>2. Provide trainees with sufficient opportunity to develop necessary skills to conduct and interpret clinical and basic science research.</a:t>
            </a:r>
            <a:br>
              <a:rPr lang="en-US" sz="1300" dirty="0">
                <a:cs typeface="Calibri"/>
              </a:rPr>
            </a:br>
            <a:r>
              <a:rPr lang="en-US" sz="1300">
                <a:cs typeface="Calibri"/>
              </a:rPr>
              <a:t>3. Train residents capable of treating a range of disorders in the specialty and range of patients of various ethnic and socioeconomic backgrounds.</a:t>
            </a:r>
            <a:br>
              <a:rPr lang="en-US" sz="1300" dirty="0">
                <a:cs typeface="Calibri"/>
              </a:rPr>
            </a:br>
            <a:r>
              <a:rPr lang="en-US" sz="1300">
                <a:cs typeface="Calibri"/>
              </a:rPr>
              <a:t>4. Minimize the risk of burnout and promote both resident and faculty wellness.</a:t>
            </a:r>
            <a:br>
              <a:rPr lang="en-US" sz="1300" dirty="0">
                <a:cs typeface="Calibri"/>
              </a:rPr>
            </a:br>
            <a:r>
              <a:rPr lang="en-US" sz="1300">
                <a:cs typeface="Calibri"/>
              </a:rPr>
              <a:t>5. Recruit the best and brightest applicants into our training program.</a:t>
            </a:r>
            <a:br>
              <a:rPr lang="en-US" sz="1300" dirty="0">
                <a:cs typeface="Calibri"/>
              </a:rPr>
            </a:br>
            <a:r>
              <a:rPr lang="en-US" sz="1300">
                <a:cs typeface="Calibri"/>
              </a:rPr>
              <a:t>6. Continue to develop and build on our relationships with other training programs and other departments within our medical school.</a:t>
            </a:r>
            <a:br>
              <a:rPr lang="en-US" sz="1300" dirty="0">
                <a:cs typeface="Calibri"/>
              </a:rPr>
            </a:br>
            <a:r>
              <a:rPr lang="en-US" sz="1300">
                <a:cs typeface="Calibri"/>
              </a:rPr>
              <a:t>7. Continue to integrate resident teaching opportunities into the medical school's clinical activities.</a:t>
            </a:r>
            <a:br>
              <a:rPr lang="en-US" sz="1300" dirty="0">
                <a:cs typeface="Calibri"/>
              </a:rPr>
            </a:br>
            <a:r>
              <a:rPr lang="en-US" sz="1300">
                <a:cs typeface="Calibri"/>
              </a:rPr>
              <a:t>8. Emphasize the importance of lifelong learning, patient safety, and quality improvement. </a:t>
            </a:r>
            <a:endParaRPr lang="en-US"/>
          </a:p>
          <a:p>
            <a:pPr marL="0" indent="0">
              <a:buNone/>
            </a:pPr>
            <a:r>
              <a:rPr lang="en-US" sz="1300">
                <a:cs typeface="Calibri"/>
              </a:rPr>
              <a:t>9. Provide trainees with sufficient opportunity to develop skills preform necessary procedures. </a:t>
            </a:r>
          </a:p>
          <a:p>
            <a:pPr marL="0" indent="0">
              <a:buNone/>
            </a:pPr>
            <a:r>
              <a:rPr lang="en-US" sz="1300">
                <a:cs typeface="Calibri"/>
              </a:rPr>
              <a:t>10. Continue to integrate fellow teaching with the pediatric and emergency medicine residents. </a:t>
            </a:r>
          </a:p>
          <a:p>
            <a:pPr marL="0" indent="0">
              <a:buNone/>
            </a:pPr>
            <a:r>
              <a:rPr lang="en-US" sz="1300">
                <a:cs typeface="Calibri"/>
              </a:rPr>
              <a:t>11. Provide fellows with a comprehensive education program to aid with board preparation to successfully pass the PEM board examination</a:t>
            </a:r>
          </a:p>
          <a:p>
            <a:pPr marL="0" indent="0">
              <a:buNone/>
            </a:pPr>
            <a:r>
              <a:rPr lang="en-US" sz="1300">
                <a:cs typeface="Calibri"/>
              </a:rPr>
              <a:t>12. Provide fellows with a program focused on fostering a diverse and inclusive environment</a:t>
            </a:r>
          </a:p>
          <a:p>
            <a:pPr marL="0" indent="0">
              <a:buNone/>
            </a:pPr>
            <a:endParaRPr lang="en-US" sz="1300">
              <a:cs typeface="Calibri"/>
            </a:endParaRPr>
          </a:p>
        </p:txBody>
      </p:sp>
    </p:spTree>
    <p:extLst>
      <p:ext uri="{BB962C8B-B14F-4D97-AF65-F5344CB8AC3E}">
        <p14:creationId xmlns:p14="http://schemas.microsoft.com/office/powerpoint/2010/main" val="3824147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87AFE0E-B37D-4531-AFE8-231C8348EA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03828A-8D7F-C4E1-06C6-D0E1AF483A03}"/>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a:t>This is your program....</a:t>
            </a:r>
          </a:p>
        </p:txBody>
      </p:sp>
      <p:sp>
        <p:nvSpPr>
          <p:cNvPr id="5" name="TextBox 4">
            <a:extLst>
              <a:ext uri="{FF2B5EF4-FFF2-40B4-BE49-F238E27FC236}">
                <a16:creationId xmlns:a16="http://schemas.microsoft.com/office/drawing/2014/main" id="{23BFE1EE-DD1B-D79B-B9FA-030A77017FD7}"/>
              </a:ext>
            </a:extLst>
          </p:cNvPr>
          <p:cNvSpPr txBox="1"/>
          <p:nvPr/>
        </p:nvSpPr>
        <p:spPr>
          <a:xfrm>
            <a:off x="838201" y="2013625"/>
            <a:ext cx="4614759" cy="416333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a:t>Please let us know what is working, what needs improvement, &amp; other feedback. </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dirty="0"/>
              <a:t>This is your program and you continually have the opportunity to evaluate and </a:t>
            </a:r>
            <a:r>
              <a:rPr lang="en-US" sz="2000"/>
              <a:t>improve the it.</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Please be an active member to the PEC team. </a:t>
            </a:r>
          </a:p>
        </p:txBody>
      </p:sp>
      <p:pic>
        <p:nvPicPr>
          <p:cNvPr id="4" name="Picture 4" descr="A picture containing text, grass, outdoor, mountain&#10;&#10;Description automatically generated">
            <a:extLst>
              <a:ext uri="{FF2B5EF4-FFF2-40B4-BE49-F238E27FC236}">
                <a16:creationId xmlns:a16="http://schemas.microsoft.com/office/drawing/2014/main" id="{BB44D409-3145-5976-07C3-788EE6308218}"/>
              </a:ext>
            </a:extLst>
          </p:cNvPr>
          <p:cNvPicPr>
            <a:picLocks noGrp="1" noChangeAspect="1"/>
          </p:cNvPicPr>
          <p:nvPr>
            <p:ph idx="1"/>
          </p:nvPr>
        </p:nvPicPr>
        <p:blipFill rotWithShape="1">
          <a:blip r:embed="rId2"/>
          <a:srcRect l="16356" r="17760" b="1"/>
          <a:stretch/>
        </p:blipFill>
        <p:spPr>
          <a:xfrm>
            <a:off x="6101338" y="2015168"/>
            <a:ext cx="5283866" cy="421044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p:spPr>
      </p:pic>
    </p:spTree>
    <p:extLst>
      <p:ext uri="{BB962C8B-B14F-4D97-AF65-F5344CB8AC3E}">
        <p14:creationId xmlns:p14="http://schemas.microsoft.com/office/powerpoint/2010/main" val="7028226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TotalTime>
  <Words>77</Words>
  <Application>Microsoft Office PowerPoint</Application>
  <PresentationFormat>Widescreen</PresentationFormat>
  <Paragraphs>19</Paragraphs>
  <Slides>38</Slides>
  <Notes>1</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Burnout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Wonderful support system</vt:lpstr>
      <vt:lpstr>21% of physicians reported depression – of those 24% were clinically depressed</vt:lpstr>
      <vt:lpstr>PowerPoint Presentation</vt:lpstr>
      <vt:lpstr>PowerPoint Presentation</vt:lpstr>
      <vt:lpstr>PowerPoint Presentation</vt:lpstr>
      <vt:lpstr>https://medicine.buffalo.edu/offices/gme/residents/resident-well-being.html</vt:lpstr>
      <vt:lpstr>Substance abuse </vt:lpstr>
      <vt:lpstr>Substance abuse in residents and fellows</vt:lpstr>
      <vt:lpstr>What are some of the warning signs someone dealing with addiction may exhibit in the workplace?</vt:lpstr>
      <vt:lpstr>What should I do if I suspect a colleague is impaired?</vt:lpstr>
      <vt:lpstr>What resources are available?</vt:lpstr>
      <vt:lpstr>Other stuff</vt:lpstr>
      <vt:lpstr>Confidential reporting</vt:lpstr>
      <vt:lpstr>Emergency Mental Health crisis</vt:lpstr>
      <vt:lpstr>Discrimination and Harassment</vt:lpstr>
      <vt:lpstr>Discrimination </vt:lpstr>
      <vt:lpstr>Sexual Harassment</vt:lpstr>
      <vt:lpstr>Harassment on the Basis of Other Protected Characteristics</vt:lpstr>
      <vt:lpstr>Reporting</vt:lpstr>
      <vt:lpstr>Reporting Obligations</vt:lpstr>
      <vt:lpstr>Discrimination or Harassment</vt:lpstr>
      <vt:lpstr>Reporting patient safety concerns</vt:lpstr>
      <vt:lpstr>Free access to Journal Articles</vt:lpstr>
      <vt:lpstr>One last thing...</vt:lpstr>
      <vt:lpstr>Program Aims</vt:lpstr>
      <vt:lpstr>This is your program....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Burnout</dc:title>
  <dc:creator>Heather Territo</dc:creator>
  <cp:lastModifiedBy>Heather Territo</cp:lastModifiedBy>
  <cp:revision>165</cp:revision>
  <dcterms:created xsi:type="dcterms:W3CDTF">2022-07-19T19:25:23Z</dcterms:created>
  <dcterms:modified xsi:type="dcterms:W3CDTF">2023-06-05T17:03:24Z</dcterms:modified>
</cp:coreProperties>
</file>